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64"/>
  </p:notesMasterIdLst>
  <p:sldIdLst>
    <p:sldId id="290" r:id="rId6"/>
    <p:sldId id="293" r:id="rId7"/>
    <p:sldId id="294" r:id="rId8"/>
    <p:sldId id="295" r:id="rId9"/>
    <p:sldId id="291" r:id="rId10"/>
    <p:sldId id="296" r:id="rId11"/>
    <p:sldId id="310" r:id="rId12"/>
    <p:sldId id="317" r:id="rId13"/>
    <p:sldId id="319" r:id="rId14"/>
    <p:sldId id="256" r:id="rId15"/>
    <p:sldId id="259" r:id="rId16"/>
    <p:sldId id="260" r:id="rId17"/>
    <p:sldId id="261" r:id="rId18"/>
    <p:sldId id="262" r:id="rId19"/>
    <p:sldId id="347" r:id="rId20"/>
    <p:sldId id="348" r:id="rId21"/>
    <p:sldId id="328" r:id="rId22"/>
    <p:sldId id="329" r:id="rId23"/>
    <p:sldId id="335" r:id="rId24"/>
    <p:sldId id="334" r:id="rId25"/>
    <p:sldId id="337" r:id="rId26"/>
    <p:sldId id="338" r:id="rId27"/>
    <p:sldId id="339" r:id="rId28"/>
    <p:sldId id="342" r:id="rId29"/>
    <p:sldId id="343" r:id="rId30"/>
    <p:sldId id="325" r:id="rId31"/>
    <p:sldId id="331" r:id="rId32"/>
    <p:sldId id="330" r:id="rId33"/>
    <p:sldId id="332" r:id="rId34"/>
    <p:sldId id="333" r:id="rId35"/>
    <p:sldId id="340" r:id="rId36"/>
    <p:sldId id="345" r:id="rId37"/>
    <p:sldId id="346" r:id="rId38"/>
    <p:sldId id="349" r:id="rId39"/>
    <p:sldId id="320" r:id="rId40"/>
    <p:sldId id="308" r:id="rId41"/>
    <p:sldId id="304" r:id="rId42"/>
    <p:sldId id="341" r:id="rId43"/>
    <p:sldId id="297" r:id="rId44"/>
    <p:sldId id="292" r:id="rId45"/>
    <p:sldId id="271" r:id="rId46"/>
    <p:sldId id="283" r:id="rId47"/>
    <p:sldId id="298" r:id="rId48"/>
    <p:sldId id="277" r:id="rId49"/>
    <p:sldId id="280" r:id="rId50"/>
    <p:sldId id="273" r:id="rId51"/>
    <p:sldId id="274" r:id="rId52"/>
    <p:sldId id="284" r:id="rId53"/>
    <p:sldId id="289" r:id="rId54"/>
    <p:sldId id="299" r:id="rId55"/>
    <p:sldId id="263" r:id="rId56"/>
    <p:sldId id="264" r:id="rId57"/>
    <p:sldId id="265" r:id="rId58"/>
    <p:sldId id="266" r:id="rId59"/>
    <p:sldId id="267" r:id="rId60"/>
    <p:sldId id="301" r:id="rId61"/>
    <p:sldId id="321" r:id="rId62"/>
    <p:sldId id="322" r:id="rId63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</p14:sldIdLst>
        </p14:section>
        <p14:section name="Content" id="{3864C2D0-062C-4319-A5DB-5D7C06D263F4}">
          <p14:sldIdLst>
            <p14:sldId id="291"/>
            <p14:sldId id="296"/>
            <p14:sldId id="310"/>
            <p14:sldId id="317"/>
            <p14:sldId id="319"/>
            <p14:sldId id="256"/>
            <p14:sldId id="259"/>
            <p14:sldId id="260"/>
            <p14:sldId id="261"/>
            <p14:sldId id="262"/>
            <p14:sldId id="347"/>
            <p14:sldId id="348"/>
            <p14:sldId id="328"/>
            <p14:sldId id="329"/>
            <p14:sldId id="335"/>
            <p14:sldId id="334"/>
            <p14:sldId id="337"/>
            <p14:sldId id="338"/>
            <p14:sldId id="339"/>
            <p14:sldId id="342"/>
            <p14:sldId id="343"/>
            <p14:sldId id="325"/>
            <p14:sldId id="331"/>
            <p14:sldId id="330"/>
            <p14:sldId id="332"/>
            <p14:sldId id="333"/>
            <p14:sldId id="340"/>
            <p14:sldId id="345"/>
            <p14:sldId id="346"/>
            <p14:sldId id="349"/>
            <p14:sldId id="320"/>
            <p14:sldId id="308"/>
            <p14:sldId id="304"/>
          </p14:sldIdLst>
        </p14:section>
        <p14:section name="Backup Slides" id="{D2EA30EA-0BC0-4C37-A8F8-2B41D5EE3350}">
          <p14:sldIdLst>
            <p14:sldId id="341"/>
            <p14:sldId id="297"/>
            <p14:sldId id="292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98"/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99"/>
            <p14:sldId id="263"/>
            <p14:sldId id="264"/>
            <p14:sldId id="265"/>
            <p14:sldId id="266"/>
            <p14:sldId id="267"/>
            <p14:sldId id="301"/>
            <p14:sldId id="321"/>
            <p14:sldId id="3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C8A9"/>
    <a:srgbClr val="682860"/>
    <a:srgbClr val="FBEC5D"/>
    <a:srgbClr val="E1E1E1"/>
    <a:srgbClr val="DFDFDF"/>
    <a:srgbClr val="48929B"/>
    <a:srgbClr val="40E0D0"/>
    <a:srgbClr val="EEEEEE"/>
    <a:srgbClr val="C3A96F"/>
    <a:srgbClr val="782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97955-9084-4E81-9311-05921C045DD5}" v="4" dt="2025-01-20T22:53:53.6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0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dan Hoolihan" userId="S::ajh21f@fsu.edu::18a2b2b8-6e37-43b0-8a86-6e19fbe733d5" providerId="AD" clId="Web-{85EFB83F-C24A-C515-B41E-FAECE54017C3}"/>
    <pc:docChg chg="modSld">
      <pc:chgData name="Aidan Hoolihan" userId="S::ajh21f@fsu.edu::18a2b2b8-6e37-43b0-8a86-6e19fbe733d5" providerId="AD" clId="Web-{85EFB83F-C24A-C515-B41E-FAECE54017C3}" dt="2024-11-05T23:07:50.670" v="31" actId="20577"/>
      <pc:docMkLst>
        <pc:docMk/>
      </pc:docMkLst>
      <pc:sldChg chg="modSp">
        <pc:chgData name="Aidan Hoolihan" userId="S::ajh21f@fsu.edu::18a2b2b8-6e37-43b0-8a86-6e19fbe733d5" providerId="AD" clId="Web-{85EFB83F-C24A-C515-B41E-FAECE54017C3}" dt="2024-11-05T23:07:50.670" v="31" actId="20577"/>
        <pc:sldMkLst>
          <pc:docMk/>
          <pc:sldMk cId="1940323037" sldId="290"/>
        </pc:sldMkLst>
        <pc:spChg chg="mod">
          <ac:chgData name="Aidan Hoolihan" userId="S::ajh21f@fsu.edu::18a2b2b8-6e37-43b0-8a86-6e19fbe733d5" providerId="AD" clId="Web-{85EFB83F-C24A-C515-B41E-FAECE54017C3}" dt="2024-11-05T23:07:50.670" v="31" actId="20577"/>
          <ac:spMkLst>
            <pc:docMk/>
            <pc:sldMk cId="1940323037" sldId="290"/>
            <ac:spMk id="5" creationId="{55853C65-5820-51A6-C955-D678A051C81B}"/>
          </ac:spMkLst>
        </pc:spChg>
      </pc:sldChg>
      <pc:sldChg chg="modSp">
        <pc:chgData name="Aidan Hoolihan" userId="S::ajh21f@fsu.edu::18a2b2b8-6e37-43b0-8a86-6e19fbe733d5" providerId="AD" clId="Web-{85EFB83F-C24A-C515-B41E-FAECE54017C3}" dt="2024-11-05T23:06:59.529" v="28" actId="20577"/>
        <pc:sldMkLst>
          <pc:docMk/>
          <pc:sldMk cId="3934060637" sldId="294"/>
        </pc:sldMkLst>
        <pc:spChg chg="mod">
          <ac:chgData name="Aidan Hoolihan" userId="S::ajh21f@fsu.edu::18a2b2b8-6e37-43b0-8a86-6e19fbe733d5" providerId="AD" clId="Web-{85EFB83F-C24A-C515-B41E-FAECE54017C3}" dt="2024-11-05T23:06:44.544" v="11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Aidan Hoolihan" userId="S::ajh21f@fsu.edu::18a2b2b8-6e37-43b0-8a86-6e19fbe733d5" providerId="AD" clId="Web-{85EFB83F-C24A-C515-B41E-FAECE54017C3}" dt="2024-11-05T23:06:53.950" v="16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Aidan Hoolihan" userId="S::ajh21f@fsu.edu::18a2b2b8-6e37-43b0-8a86-6e19fbe733d5" providerId="AD" clId="Web-{85EFB83F-C24A-C515-B41E-FAECE54017C3}" dt="2024-11-05T23:06:59.529" v="28" actId="20577"/>
          <ac:spMkLst>
            <pc:docMk/>
            <pc:sldMk cId="3934060637" sldId="294"/>
            <ac:spMk id="29" creationId="{0F9ED49A-7CCA-D6BD-2BF9-66EA597B3B5C}"/>
          </ac:spMkLst>
        </pc:spChg>
      </pc:sldChg>
    </pc:docChg>
  </pc:docChgLst>
  <pc:docChgLst>
    <pc:chgData name="Nicholas Jensen" userId="S::ndj21a@fsu.edu::d8d72e68-c4fb-4280-89a2-09ac2498eb14" providerId="AD" clId="Web-{3069D11C-3030-1F04-3F2D-028B82165CFE}"/>
    <pc:docChg chg="addSld modSld sldOrd modSection">
      <pc:chgData name="Nicholas Jensen" userId="S::ndj21a@fsu.edu::d8d72e68-c4fb-4280-89a2-09ac2498eb14" providerId="AD" clId="Web-{3069D11C-3030-1F04-3F2D-028B82165CFE}" dt="2024-11-12T04:17:33.962" v="945"/>
      <pc:docMkLst>
        <pc:docMk/>
      </pc:docMkLst>
      <pc:sldChg chg="modSp">
        <pc:chgData name="Nicholas Jensen" userId="S::ndj21a@fsu.edu::d8d72e68-c4fb-4280-89a2-09ac2498eb14" providerId="AD" clId="Web-{3069D11C-3030-1F04-3F2D-028B82165CFE}" dt="2024-11-12T04:17:33.962" v="945"/>
        <pc:sldMkLst>
          <pc:docMk/>
          <pc:sldMk cId="3445415718" sldId="320"/>
        </pc:sldMkLst>
        <pc:picChg chg="ord">
          <ac:chgData name="Nicholas Jensen" userId="S::ndj21a@fsu.edu::d8d72e68-c4fb-4280-89a2-09ac2498eb14" providerId="AD" clId="Web-{3069D11C-3030-1F04-3F2D-028B82165CFE}" dt="2024-11-12T04:17:33.962" v="945"/>
          <ac:picMkLst>
            <pc:docMk/>
            <pc:sldMk cId="3445415718" sldId="320"/>
            <ac:picMk id="1026" creationId="{0CF025A6-55CC-78F8-966B-7CAF6BD90FB5}"/>
          </ac:picMkLst>
        </pc:picChg>
      </pc:sldChg>
      <pc:sldChg chg="addSp delSp modSp">
        <pc:chgData name="Nicholas Jensen" userId="S::ndj21a@fsu.edu::d8d72e68-c4fb-4280-89a2-09ac2498eb14" providerId="AD" clId="Web-{3069D11C-3030-1F04-3F2D-028B82165CFE}" dt="2024-11-12T03:33:25.324" v="142"/>
        <pc:sldMkLst>
          <pc:docMk/>
          <pc:sldMk cId="1212803502" sldId="325"/>
        </pc:sldMkLst>
        <pc:picChg chg="add del mod modCrop">
          <ac:chgData name="Nicholas Jensen" userId="S::ndj21a@fsu.edu::d8d72e68-c4fb-4280-89a2-09ac2498eb14" providerId="AD" clId="Web-{3069D11C-3030-1F04-3F2D-028B82165CFE}" dt="2024-11-12T03:33:25.324" v="142"/>
          <ac:picMkLst>
            <pc:docMk/>
            <pc:sldMk cId="1212803502" sldId="325"/>
            <ac:picMk id="11" creationId="{4FC06ED2-22DE-460C-8B82-C560D9D55C8B}"/>
          </ac:picMkLst>
        </pc:picChg>
        <pc:picChg chg="mod modCrop">
          <ac:chgData name="Nicholas Jensen" userId="S::ndj21a@fsu.edu::d8d72e68-c4fb-4280-89a2-09ac2498eb14" providerId="AD" clId="Web-{3069D11C-3030-1F04-3F2D-028B82165CFE}" dt="2024-11-12T03:32:39.150" v="128" actId="1076"/>
          <ac:picMkLst>
            <pc:docMk/>
            <pc:sldMk cId="1212803502" sldId="325"/>
            <ac:picMk id="12" creationId="{5D17F83B-A572-EE63-9FA4-3CAD1828EE8E}"/>
          </ac:picMkLst>
        </pc:picChg>
      </pc:sldChg>
      <pc:sldChg chg="addSp delSp modSp">
        <pc:chgData name="Nicholas Jensen" userId="S::ndj21a@fsu.edu::d8d72e68-c4fb-4280-89a2-09ac2498eb14" providerId="AD" clId="Web-{3069D11C-3030-1F04-3F2D-028B82165CFE}" dt="2024-11-12T04:05:05.015" v="784" actId="1076"/>
        <pc:sldMkLst>
          <pc:docMk/>
          <pc:sldMk cId="2117814344" sldId="330"/>
        </pc:sldMkLst>
        <pc:spChg chg="mod">
          <ac:chgData name="Nicholas Jensen" userId="S::ndj21a@fsu.edu::d8d72e68-c4fb-4280-89a2-09ac2498eb14" providerId="AD" clId="Web-{3069D11C-3030-1F04-3F2D-028B82165CFE}" dt="2024-11-12T03:32:02.146" v="118" actId="20577"/>
          <ac:spMkLst>
            <pc:docMk/>
            <pc:sldMk cId="2117814344" sldId="330"/>
            <ac:spMk id="4" creationId="{4351EAB5-7CF6-B26B-E4D1-333B18377AEF}"/>
          </ac:spMkLst>
        </pc:spChg>
        <pc:graphicFrameChg chg="mod">
          <ac:chgData name="Nicholas Jensen" userId="S::ndj21a@fsu.edu::d8d72e68-c4fb-4280-89a2-09ac2498eb14" providerId="AD" clId="Web-{3069D11C-3030-1F04-3F2D-028B82165CFE}" dt="2024-11-12T04:05:05.015" v="784" actId="1076"/>
          <ac:graphicFrameMkLst>
            <pc:docMk/>
            <pc:sldMk cId="2117814344" sldId="330"/>
            <ac:graphicFrameMk id="10" creationId="{6813F2FE-A994-F8D3-F259-54DFCE6A50B1}"/>
          </ac:graphicFrameMkLst>
        </pc:graphicFrameChg>
        <pc:picChg chg="add mod">
          <ac:chgData name="Nicholas Jensen" userId="S::ndj21a@fsu.edu::d8d72e68-c4fb-4280-89a2-09ac2498eb14" providerId="AD" clId="Web-{3069D11C-3030-1F04-3F2D-028B82165CFE}" dt="2024-11-12T03:25:59.033" v="90" actId="1076"/>
          <ac:picMkLst>
            <pc:docMk/>
            <pc:sldMk cId="2117814344" sldId="330"/>
            <ac:picMk id="13" creationId="{0E30149F-D433-4935-03EE-DFDBC1FA92BD}"/>
          </ac:picMkLst>
        </pc:picChg>
      </pc:sldChg>
      <pc:sldChg chg="modSp ord">
        <pc:chgData name="Nicholas Jensen" userId="S::ndj21a@fsu.edu::d8d72e68-c4fb-4280-89a2-09ac2498eb14" providerId="AD" clId="Web-{3069D11C-3030-1F04-3F2D-028B82165CFE}" dt="2024-11-12T04:05:15.141" v="785" actId="1076"/>
        <pc:sldMkLst>
          <pc:docMk/>
          <pc:sldMk cId="3102381322" sldId="331"/>
        </pc:sldMkLst>
        <pc:spChg chg="mod">
          <ac:chgData name="Nicholas Jensen" userId="S::ndj21a@fsu.edu::d8d72e68-c4fb-4280-89a2-09ac2498eb14" providerId="AD" clId="Web-{3069D11C-3030-1F04-3F2D-028B82165CFE}" dt="2024-11-12T03:32:02.193" v="119" actId="20577"/>
          <ac:spMkLst>
            <pc:docMk/>
            <pc:sldMk cId="3102381322" sldId="331"/>
            <ac:spMk id="4" creationId="{23E25EB7-9509-BFF3-BD3A-9CCA514B3F84}"/>
          </ac:spMkLst>
        </pc:spChg>
        <pc:graphicFrameChg chg="mod">
          <ac:chgData name="Nicholas Jensen" userId="S::ndj21a@fsu.edu::d8d72e68-c4fb-4280-89a2-09ac2498eb14" providerId="AD" clId="Web-{3069D11C-3030-1F04-3F2D-028B82165CFE}" dt="2024-11-12T04:05:15.141" v="785" actId="1076"/>
          <ac:graphicFrameMkLst>
            <pc:docMk/>
            <pc:sldMk cId="3102381322" sldId="331"/>
            <ac:graphicFrameMk id="8" creationId="{7BC02E61-FDEB-207C-D33B-B22AF755DBFE}"/>
          </ac:graphicFrameMkLst>
        </pc:graphicFrameChg>
        <pc:picChg chg="mod">
          <ac:chgData name="Nicholas Jensen" userId="S::ndj21a@fsu.edu::d8d72e68-c4fb-4280-89a2-09ac2498eb14" providerId="AD" clId="Web-{3069D11C-3030-1F04-3F2D-028B82165CFE}" dt="2024-11-12T04:04:31.822" v="782" actId="1076"/>
          <ac:picMkLst>
            <pc:docMk/>
            <pc:sldMk cId="3102381322" sldId="331"/>
            <ac:picMk id="6" creationId="{7448F59C-6204-3EF8-DE27-CBB409178052}"/>
          </ac:picMkLst>
        </pc:picChg>
      </pc:sldChg>
      <pc:sldChg chg="modSp">
        <pc:chgData name="Nicholas Jensen" userId="S::ndj21a@fsu.edu::d8d72e68-c4fb-4280-89a2-09ac2498eb14" providerId="AD" clId="Web-{3069D11C-3030-1F04-3F2D-028B82165CFE}" dt="2024-11-12T04:05:24.673" v="787" actId="1076"/>
        <pc:sldMkLst>
          <pc:docMk/>
          <pc:sldMk cId="1642593969" sldId="332"/>
        </pc:sldMkLst>
        <pc:spChg chg="mod">
          <ac:chgData name="Nicholas Jensen" userId="S::ndj21a@fsu.edu::d8d72e68-c4fb-4280-89a2-09ac2498eb14" providerId="AD" clId="Web-{3069D11C-3030-1F04-3F2D-028B82165CFE}" dt="2024-11-12T03:31:53.614" v="117" actId="20577"/>
          <ac:spMkLst>
            <pc:docMk/>
            <pc:sldMk cId="1642593969" sldId="332"/>
            <ac:spMk id="4" creationId="{93FA3B64-F3F0-7428-CE8C-F1CC8F42ADF1}"/>
          </ac:spMkLst>
        </pc:spChg>
        <pc:graphicFrameChg chg="mod">
          <ac:chgData name="Nicholas Jensen" userId="S::ndj21a@fsu.edu::d8d72e68-c4fb-4280-89a2-09ac2498eb14" providerId="AD" clId="Web-{3069D11C-3030-1F04-3F2D-028B82165CFE}" dt="2024-11-12T04:05:24.673" v="787" actId="1076"/>
          <ac:graphicFrameMkLst>
            <pc:docMk/>
            <pc:sldMk cId="1642593969" sldId="332"/>
            <ac:graphicFrameMk id="565" creationId="{8C9CE6CF-A57C-D441-B441-3F80835D9CFC}"/>
          </ac:graphicFrameMkLst>
        </pc:graphicFrameChg>
      </pc:sldChg>
      <pc:sldChg chg="addSp delSp modSp addAnim delAnim modAnim">
        <pc:chgData name="Nicholas Jensen" userId="S::ndj21a@fsu.edu::d8d72e68-c4fb-4280-89a2-09ac2498eb14" providerId="AD" clId="Web-{3069D11C-3030-1F04-3F2D-028B82165CFE}" dt="2024-11-12T04:16:05.942" v="944"/>
        <pc:sldMkLst>
          <pc:docMk/>
          <pc:sldMk cId="2909214977" sldId="340"/>
        </pc:sldMkLst>
        <pc:spChg chg="add mod">
          <ac:chgData name="Nicholas Jensen" userId="S::ndj21a@fsu.edu::d8d72e68-c4fb-4280-89a2-09ac2498eb14" providerId="AD" clId="Web-{3069D11C-3030-1F04-3F2D-028B82165CFE}" dt="2024-11-12T04:01:12.231" v="727" actId="20577"/>
          <ac:spMkLst>
            <pc:docMk/>
            <pc:sldMk cId="2909214977" sldId="340"/>
            <ac:spMk id="6" creationId="{65BC87D8-BD51-0D76-E44D-F7E7F7B8913D}"/>
          </ac:spMkLst>
        </pc:spChg>
        <pc:spChg chg="add mod">
          <ac:chgData name="Nicholas Jensen" userId="S::ndj21a@fsu.edu::d8d72e68-c4fb-4280-89a2-09ac2498eb14" providerId="AD" clId="Web-{3069D11C-3030-1F04-3F2D-028B82165CFE}" dt="2024-11-12T03:38:43.169" v="271" actId="20577"/>
          <ac:spMkLst>
            <pc:docMk/>
            <pc:sldMk cId="2909214977" sldId="340"/>
            <ac:spMk id="11" creationId="{807B033B-652D-09F0-705C-AA2A506375A5}"/>
          </ac:spMkLst>
        </pc:spChg>
        <pc:spChg chg="add mod">
          <ac:chgData name="Nicholas Jensen" userId="S::ndj21a@fsu.edu::d8d72e68-c4fb-4280-89a2-09ac2498eb14" providerId="AD" clId="Web-{3069D11C-3030-1F04-3F2D-028B82165CFE}" dt="2024-11-12T03:38:43.982" v="272" actId="20577"/>
          <ac:spMkLst>
            <pc:docMk/>
            <pc:sldMk cId="2909214977" sldId="340"/>
            <ac:spMk id="12" creationId="{0C2EAC21-995C-EA3B-AE43-A76F46052BCF}"/>
          </ac:spMkLst>
        </pc:spChg>
        <pc:spChg chg="add mod">
          <ac:chgData name="Nicholas Jensen" userId="S::ndj21a@fsu.edu::d8d72e68-c4fb-4280-89a2-09ac2498eb14" providerId="AD" clId="Web-{3069D11C-3030-1F04-3F2D-028B82165CFE}" dt="2024-11-12T03:39:28.219" v="290" actId="1076"/>
          <ac:spMkLst>
            <pc:docMk/>
            <pc:sldMk cId="2909214977" sldId="340"/>
            <ac:spMk id="14" creationId="{82AED2A6-AC5C-4E77-EEE8-6A52CEFA92B4}"/>
          </ac:spMkLst>
        </pc:spChg>
        <pc:spChg chg="add mod">
          <ac:chgData name="Nicholas Jensen" userId="S::ndj21a@fsu.edu::d8d72e68-c4fb-4280-89a2-09ac2498eb14" providerId="AD" clId="Web-{3069D11C-3030-1F04-3F2D-028B82165CFE}" dt="2024-11-12T04:00:02.259" v="689" actId="20577"/>
          <ac:spMkLst>
            <pc:docMk/>
            <pc:sldMk cId="2909214977" sldId="340"/>
            <ac:spMk id="15" creationId="{126272EB-C1A2-282B-5EAF-D2789F22A378}"/>
          </ac:spMkLst>
        </pc:spChg>
        <pc:spChg chg="add mod">
          <ac:chgData name="Nicholas Jensen" userId="S::ndj21a@fsu.edu::d8d72e68-c4fb-4280-89a2-09ac2498eb14" providerId="AD" clId="Web-{3069D11C-3030-1F04-3F2D-028B82165CFE}" dt="2024-11-12T03:39:33.375" v="292" actId="1076"/>
          <ac:spMkLst>
            <pc:docMk/>
            <pc:sldMk cId="2909214977" sldId="340"/>
            <ac:spMk id="16" creationId="{57F29C53-0D9E-A0B3-F558-64C41E9E602A}"/>
          </ac:spMkLst>
        </pc:spChg>
        <pc:spChg chg="add mod">
          <ac:chgData name="Nicholas Jensen" userId="S::ndj21a@fsu.edu::d8d72e68-c4fb-4280-89a2-09ac2498eb14" providerId="AD" clId="Web-{3069D11C-3030-1F04-3F2D-028B82165CFE}" dt="2024-11-12T03:59:52.977" v="673" actId="20577"/>
          <ac:spMkLst>
            <pc:docMk/>
            <pc:sldMk cId="2909214977" sldId="340"/>
            <ac:spMk id="17" creationId="{9792E36E-8F21-4C75-96E4-175B0A0D2592}"/>
          </ac:spMkLst>
        </pc:spChg>
        <pc:spChg chg="add mod">
          <ac:chgData name="Nicholas Jensen" userId="S::ndj21a@fsu.edu::d8d72e68-c4fb-4280-89a2-09ac2498eb14" providerId="AD" clId="Web-{3069D11C-3030-1F04-3F2D-028B82165CFE}" dt="2024-11-12T04:00:16.806" v="701" actId="20577"/>
          <ac:spMkLst>
            <pc:docMk/>
            <pc:sldMk cId="2909214977" sldId="340"/>
            <ac:spMk id="18" creationId="{659C4FFC-353C-CCB6-0F91-C03F29BBF5EB}"/>
          </ac:spMkLst>
        </pc:spChg>
        <pc:spChg chg="add mod">
          <ac:chgData name="Nicholas Jensen" userId="S::ndj21a@fsu.edu::d8d72e68-c4fb-4280-89a2-09ac2498eb14" providerId="AD" clId="Web-{3069D11C-3030-1F04-3F2D-028B82165CFE}" dt="2024-11-12T04:00:22.900" v="710" actId="20577"/>
          <ac:spMkLst>
            <pc:docMk/>
            <pc:sldMk cId="2909214977" sldId="340"/>
            <ac:spMk id="19" creationId="{0B6DD1AA-8F4D-2948-9DEE-68CF128F1DF4}"/>
          </ac:spMkLst>
        </pc:spChg>
        <pc:spChg chg="add mod">
          <ac:chgData name="Nicholas Jensen" userId="S::ndj21a@fsu.edu::d8d72e68-c4fb-4280-89a2-09ac2498eb14" providerId="AD" clId="Web-{3069D11C-3030-1F04-3F2D-028B82165CFE}" dt="2024-11-12T03:59:43.976" v="655" actId="20577"/>
          <ac:spMkLst>
            <pc:docMk/>
            <pc:sldMk cId="2909214977" sldId="340"/>
            <ac:spMk id="23" creationId="{45BB1ED9-5EB1-9F31-0B85-B8570939BFCF}"/>
          </ac:spMkLst>
        </pc:spChg>
        <pc:spChg chg="add mod">
          <ac:chgData name="Nicholas Jensen" userId="S::ndj21a@fsu.edu::d8d72e68-c4fb-4280-89a2-09ac2498eb14" providerId="AD" clId="Web-{3069D11C-3030-1F04-3F2D-028B82165CFE}" dt="2024-11-12T04:00:38.261" v="719" actId="20577"/>
          <ac:spMkLst>
            <pc:docMk/>
            <pc:sldMk cId="2909214977" sldId="340"/>
            <ac:spMk id="24" creationId="{FA6A0F82-ABE8-005E-A486-7C9ED965B004}"/>
          </ac:spMkLst>
        </pc:spChg>
        <pc:spChg chg="add mod">
          <ac:chgData name="Nicholas Jensen" userId="S::ndj21a@fsu.edu::d8d72e68-c4fb-4280-89a2-09ac2498eb14" providerId="AD" clId="Web-{3069D11C-3030-1F04-3F2D-028B82165CFE}" dt="2024-11-12T04:00:35.339" v="712" actId="20577"/>
          <ac:spMkLst>
            <pc:docMk/>
            <pc:sldMk cId="2909214977" sldId="340"/>
            <ac:spMk id="25" creationId="{CCBBB757-20B6-B647-F688-89A937D5AB5A}"/>
          </ac:spMkLst>
        </pc:spChg>
        <pc:spChg chg="mod">
          <ac:chgData name="Nicholas Jensen" userId="S::ndj21a@fsu.edu::d8d72e68-c4fb-4280-89a2-09ac2498eb14" providerId="AD" clId="Web-{3069D11C-3030-1F04-3F2D-028B82165CFE}" dt="2024-11-12T03:40:49.504" v="326" actId="20577"/>
          <ac:spMkLst>
            <pc:docMk/>
            <pc:sldMk cId="2909214977" sldId="340"/>
            <ac:spMk id="26" creationId="{3538390D-8C91-B7C6-F337-D3B562C15630}"/>
          </ac:spMkLst>
        </pc:spChg>
        <pc:spChg chg="mod">
          <ac:chgData name="Nicholas Jensen" userId="S::ndj21a@fsu.edu::d8d72e68-c4fb-4280-89a2-09ac2498eb14" providerId="AD" clId="Web-{3069D11C-3030-1F04-3F2D-028B82165CFE}" dt="2024-11-12T03:44:36.286" v="376" actId="20577"/>
          <ac:spMkLst>
            <pc:docMk/>
            <pc:sldMk cId="2909214977" sldId="340"/>
            <ac:spMk id="27" creationId="{059F8BC4-80F5-DAE2-E977-680E25F97EF3}"/>
          </ac:spMkLst>
        </pc:spChg>
        <pc:spChg chg="add mod">
          <ac:chgData name="Nicholas Jensen" userId="S::ndj21a@fsu.edu::d8d72e68-c4fb-4280-89a2-09ac2498eb14" providerId="AD" clId="Web-{3069D11C-3030-1F04-3F2D-028B82165CFE}" dt="2024-11-12T03:59:49.649" v="667" actId="20577"/>
          <ac:spMkLst>
            <pc:docMk/>
            <pc:sldMk cId="2909214977" sldId="340"/>
            <ac:spMk id="28" creationId="{4AFC311F-66A3-6799-A14C-1F718BDAD984}"/>
          </ac:spMkLst>
        </pc:spChg>
        <pc:spChg chg="add mod">
          <ac:chgData name="Nicholas Jensen" userId="S::ndj21a@fsu.edu::d8d72e68-c4fb-4280-89a2-09ac2498eb14" providerId="AD" clId="Web-{3069D11C-3030-1F04-3F2D-028B82165CFE}" dt="2024-11-12T03:40:28.550" v="322" actId="1076"/>
          <ac:spMkLst>
            <pc:docMk/>
            <pc:sldMk cId="2909214977" sldId="340"/>
            <ac:spMk id="29" creationId="{3BCCFC4E-C29A-2771-22A8-9216020504E5}"/>
          </ac:spMkLst>
        </pc:spChg>
        <pc:spChg chg="add mod">
          <ac:chgData name="Nicholas Jensen" userId="S::ndj21a@fsu.edu::d8d72e68-c4fb-4280-89a2-09ac2498eb14" providerId="AD" clId="Web-{3069D11C-3030-1F04-3F2D-028B82165CFE}" dt="2024-11-12T04:00:48.261" v="725" actId="20577"/>
          <ac:spMkLst>
            <pc:docMk/>
            <pc:sldMk cId="2909214977" sldId="340"/>
            <ac:spMk id="30" creationId="{1DB5D407-3DD7-C722-F2D1-2B9F06804110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42:52.046" v="350" actId="14100"/>
          <ac:spMkLst>
            <pc:docMk/>
            <pc:sldMk cId="2909214977" sldId="340"/>
            <ac:spMk id="31" creationId="{CEC9D214-A548-DB3F-BEE2-DA4744C4636B}"/>
          </ac:spMkLst>
        </pc:spChg>
        <pc:spChg chg="mod">
          <ac:chgData name="Nicholas Jensen" userId="S::ndj21a@fsu.edu::d8d72e68-c4fb-4280-89a2-09ac2498eb14" providerId="AD" clId="Web-{3069D11C-3030-1F04-3F2D-028B82165CFE}" dt="2024-11-12T03:39:03.171" v="277" actId="1076"/>
          <ac:spMkLst>
            <pc:docMk/>
            <pc:sldMk cId="2909214977" sldId="340"/>
            <ac:spMk id="32" creationId="{F135AAFE-F834-CDE9-71EA-D82B307C9960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6:39.185" v="604" actId="1076"/>
          <ac:spMkLst>
            <pc:docMk/>
            <pc:sldMk cId="2909214977" sldId="340"/>
            <ac:spMk id="33" creationId="{477D395F-272C-03E8-1CA5-2B8A33BF7C33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43:43.362" v="367" actId="1076"/>
          <ac:spMkLst>
            <pc:docMk/>
            <pc:sldMk cId="2909214977" sldId="340"/>
            <ac:spMk id="38" creationId="{FCE855AD-C325-CC53-FF63-AD49A85E3AA9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7:58.940" v="620" actId="1076"/>
          <ac:spMkLst>
            <pc:docMk/>
            <pc:sldMk cId="2909214977" sldId="340"/>
            <ac:spMk id="42" creationId="{AD4D99E8-D5A6-4060-5150-4E38A1EFED3E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7:01.577" v="606"/>
          <ac:spMkLst>
            <pc:docMk/>
            <pc:sldMk cId="2909214977" sldId="340"/>
            <ac:spMk id="45" creationId="{33FEA982-CB61-1157-10F6-1699B88AB0DB}"/>
          </ac:spMkLst>
        </pc:spChg>
        <pc:spChg chg="mod">
          <ac:chgData name="Nicholas Jensen" userId="S::ndj21a@fsu.edu::d8d72e68-c4fb-4280-89a2-09ac2498eb14" providerId="AD" clId="Web-{3069D11C-3030-1F04-3F2D-028B82165CFE}" dt="2024-11-12T03:33:54.014" v="148" actId="20577"/>
          <ac:spMkLst>
            <pc:docMk/>
            <pc:sldMk cId="2909214977" sldId="340"/>
            <ac:spMk id="46" creationId="{AC627A27-7807-7838-F946-34637E46CE82}"/>
          </ac:spMkLst>
        </pc:spChg>
        <pc:spChg chg="mod">
          <ac:chgData name="Nicholas Jensen" userId="S::ndj21a@fsu.edu::d8d72e68-c4fb-4280-89a2-09ac2498eb14" providerId="AD" clId="Web-{3069D11C-3030-1F04-3F2D-028B82165CFE}" dt="2024-11-12T03:33:56.123" v="150" actId="20577"/>
          <ac:spMkLst>
            <pc:docMk/>
            <pc:sldMk cId="2909214977" sldId="340"/>
            <ac:spMk id="47" creationId="{B640B4B5-887F-FDEC-90D1-B79EFF623E4D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7:21.828" v="612" actId="1076"/>
          <ac:spMkLst>
            <pc:docMk/>
            <pc:sldMk cId="2909214977" sldId="340"/>
            <ac:spMk id="51" creationId="{089E8880-99B1-1402-9B6D-268D221BE1A3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8:03.830" v="621" actId="1076"/>
          <ac:spMkLst>
            <pc:docMk/>
            <pc:sldMk cId="2909214977" sldId="340"/>
            <ac:spMk id="53" creationId="{B6805109-9627-7814-EF5B-6971AB4ED430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7:44.751" v="619" actId="1076"/>
          <ac:spMkLst>
            <pc:docMk/>
            <pc:sldMk cId="2909214977" sldId="340"/>
            <ac:spMk id="55" creationId="{08C10397-EE23-9D28-2B3C-A2191D96D6F0}"/>
          </ac:spMkLst>
        </pc:spChg>
        <pc:picChg chg="add mod">
          <ac:chgData name="Nicholas Jensen" userId="S::ndj21a@fsu.edu::d8d72e68-c4fb-4280-89a2-09ac2498eb14" providerId="AD" clId="Web-{3069D11C-3030-1F04-3F2D-028B82165CFE}" dt="2024-11-12T03:34:57.923" v="164" actId="1076"/>
          <ac:picMkLst>
            <pc:docMk/>
            <pc:sldMk cId="2909214977" sldId="340"/>
            <ac:picMk id="2" creationId="{F4B87A28-BA04-0E9B-82F8-AB2661FA4B2E}"/>
          </ac:picMkLst>
        </pc:picChg>
        <pc:picChg chg="mod">
          <ac:chgData name="Nicholas Jensen" userId="S::ndj21a@fsu.edu::d8d72e68-c4fb-4280-89a2-09ac2498eb14" providerId="AD" clId="Web-{3069D11C-3030-1F04-3F2D-028B82165CFE}" dt="2024-11-12T03:34:59.173" v="165" actId="1076"/>
          <ac:picMkLst>
            <pc:docMk/>
            <pc:sldMk cId="2909214977" sldId="340"/>
            <ac:picMk id="40" creationId="{2473478E-2C12-B0F0-7EAB-6BA3CC9AD2A9}"/>
          </ac:picMkLst>
        </pc:picChg>
        <pc:picChg chg="mod">
          <ac:chgData name="Nicholas Jensen" userId="S::ndj21a@fsu.edu::d8d72e68-c4fb-4280-89a2-09ac2498eb14" providerId="AD" clId="Web-{3069D11C-3030-1F04-3F2D-028B82165CFE}" dt="2024-11-12T03:34:56.423" v="163" actId="1076"/>
          <ac:picMkLst>
            <pc:docMk/>
            <pc:sldMk cId="2909214977" sldId="340"/>
            <ac:picMk id="44" creationId="{5BE59FEF-E562-E20B-A9E8-230EDB2BF0B0}"/>
          </ac:picMkLst>
        </pc:picChg>
      </pc:sldChg>
      <pc:sldChg chg="addSp delSp modSp add replId addAnim delAnim">
        <pc:chgData name="Nicholas Jensen" userId="S::ndj21a@fsu.edu::d8d72e68-c4fb-4280-89a2-09ac2498eb14" providerId="AD" clId="Web-{3069D11C-3030-1F04-3F2D-028B82165CFE}" dt="2024-11-12T04:11:55.740" v="925"/>
        <pc:sldMkLst>
          <pc:docMk/>
          <pc:sldMk cId="803762404" sldId="345"/>
        </pc:sldMkLst>
        <pc:spChg chg="add mod">
          <ac:chgData name="Nicholas Jensen" userId="S::ndj21a@fsu.edu::d8d72e68-c4fb-4280-89a2-09ac2498eb14" providerId="AD" clId="Web-{3069D11C-3030-1F04-3F2D-028B82165CFE}" dt="2024-11-12T03:55:34.698" v="595" actId="14100"/>
          <ac:spMkLst>
            <pc:docMk/>
            <pc:sldMk cId="803762404" sldId="345"/>
            <ac:spMk id="10" creationId="{4365914E-F7AF-BA3F-8C68-AB1B19F2273E}"/>
          </ac:spMkLst>
        </pc:spChg>
        <pc:spChg chg="add mod">
          <ac:chgData name="Nicholas Jensen" userId="S::ndj21a@fsu.edu::d8d72e68-c4fb-4280-89a2-09ac2498eb14" providerId="AD" clId="Web-{3069D11C-3030-1F04-3F2D-028B82165CFE}" dt="2024-11-12T04:08:55.559" v="906" actId="20577"/>
          <ac:spMkLst>
            <pc:docMk/>
            <pc:sldMk cId="803762404" sldId="345"/>
            <ac:spMk id="13" creationId="{A121E168-5F7D-06CA-3D66-0B911FCBBBD4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747" v="909" actId="1076"/>
          <ac:spMkLst>
            <pc:docMk/>
            <pc:sldMk cId="803762404" sldId="345"/>
            <ac:spMk id="14" creationId="{82AED2A6-AC5C-4E77-EEE8-6A52CEFA92B4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763" v="910" actId="1076"/>
          <ac:spMkLst>
            <pc:docMk/>
            <pc:sldMk cId="803762404" sldId="345"/>
            <ac:spMk id="15" creationId="{126272EB-C1A2-282B-5EAF-D2789F22A378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763" v="911" actId="1076"/>
          <ac:spMkLst>
            <pc:docMk/>
            <pc:sldMk cId="803762404" sldId="345"/>
            <ac:spMk id="16" creationId="{57F29C53-0D9E-A0B3-F558-64C41E9E602A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778" v="912" actId="1076"/>
          <ac:spMkLst>
            <pc:docMk/>
            <pc:sldMk cId="803762404" sldId="345"/>
            <ac:spMk id="17" creationId="{9792E36E-8F21-4C75-96E4-175B0A0D2592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794" v="913" actId="1076"/>
          <ac:spMkLst>
            <pc:docMk/>
            <pc:sldMk cId="803762404" sldId="345"/>
            <ac:spMk id="18" creationId="{659C4FFC-353C-CCB6-0F91-C03F29BBF5EB}"/>
          </ac:spMkLst>
        </pc:spChg>
        <pc:spChg chg="mod ord">
          <ac:chgData name="Nicholas Jensen" userId="S::ndj21a@fsu.edu::d8d72e68-c4fb-4280-89a2-09ac2498eb14" providerId="AD" clId="Web-{3069D11C-3030-1F04-3F2D-028B82165CFE}" dt="2024-11-12T04:09:08.809" v="914" actId="1076"/>
          <ac:spMkLst>
            <pc:docMk/>
            <pc:sldMk cId="803762404" sldId="345"/>
            <ac:spMk id="19" creationId="{0B6DD1AA-8F4D-2948-9DEE-68CF128F1DF4}"/>
          </ac:spMkLst>
        </pc:spChg>
        <pc:spChg chg="mod">
          <ac:chgData name="Nicholas Jensen" userId="S::ndj21a@fsu.edu::d8d72e68-c4fb-4280-89a2-09ac2498eb14" providerId="AD" clId="Web-{3069D11C-3030-1F04-3F2D-028B82165CFE}" dt="2024-11-12T04:08:29.229" v="899" actId="20577"/>
          <ac:spMkLst>
            <pc:docMk/>
            <pc:sldMk cId="803762404" sldId="345"/>
            <ac:spMk id="26" creationId="{3538390D-8C91-B7C6-F337-D3B562C15630}"/>
          </ac:spMkLst>
        </pc:spChg>
        <pc:spChg chg="mod">
          <ac:chgData name="Nicholas Jensen" userId="S::ndj21a@fsu.edu::d8d72e68-c4fb-4280-89a2-09ac2498eb14" providerId="AD" clId="Web-{3069D11C-3030-1F04-3F2D-028B82165CFE}" dt="2024-11-12T03:55:43.182" v="596" actId="14100"/>
          <ac:spMkLst>
            <pc:docMk/>
            <pc:sldMk cId="803762404" sldId="345"/>
            <ac:spMk id="33" creationId="{477D395F-272C-03E8-1CA5-2B8A33BF7C33}"/>
          </ac:spMkLst>
        </pc:spChg>
        <pc:spChg chg="add mod">
          <ac:chgData name="Nicholas Jensen" userId="S::ndj21a@fsu.edu::d8d72e68-c4fb-4280-89a2-09ac2498eb14" providerId="AD" clId="Web-{3069D11C-3030-1F04-3F2D-028B82165CFE}" dt="2024-11-12T03:54:54.149" v="586"/>
          <ac:spMkLst>
            <pc:docMk/>
            <pc:sldMk cId="803762404" sldId="345"/>
            <ac:spMk id="41" creationId="{0AB93AB4-86B9-0F45-A3FF-D327D0B4FB8F}"/>
          </ac:spMkLst>
        </pc:spChg>
        <pc:spChg chg="add mod">
          <ac:chgData name="Nicholas Jensen" userId="S::ndj21a@fsu.edu::d8d72e68-c4fb-4280-89a2-09ac2498eb14" providerId="AD" clId="Web-{3069D11C-3030-1F04-3F2D-028B82165CFE}" dt="2024-11-12T04:08:55.684" v="908" actId="20577"/>
          <ac:spMkLst>
            <pc:docMk/>
            <pc:sldMk cId="803762404" sldId="345"/>
            <ac:spMk id="43" creationId="{9D802B3C-D2B4-F613-5156-BBB7C5CD5726}"/>
          </ac:spMkLst>
        </pc:spChg>
        <pc:spChg chg="mod">
          <ac:chgData name="Nicholas Jensen" userId="S::ndj21a@fsu.edu::d8d72e68-c4fb-4280-89a2-09ac2498eb14" providerId="AD" clId="Web-{3069D11C-3030-1F04-3F2D-028B82165CFE}" dt="2024-11-12T04:08:51.340" v="904" actId="20577"/>
          <ac:spMkLst>
            <pc:docMk/>
            <pc:sldMk cId="803762404" sldId="345"/>
            <ac:spMk id="46" creationId="{AC627A27-7807-7838-F946-34637E46CE82}"/>
          </ac:spMkLst>
        </pc:spChg>
        <pc:spChg chg="add mod ord">
          <ac:chgData name="Nicholas Jensen" userId="S::ndj21a@fsu.edu::d8d72e68-c4fb-4280-89a2-09ac2498eb14" providerId="AD" clId="Web-{3069D11C-3030-1F04-3F2D-028B82165CFE}" dt="2024-11-12T03:56:24.419" v="600" actId="14100"/>
          <ac:spMkLst>
            <pc:docMk/>
            <pc:sldMk cId="803762404" sldId="345"/>
            <ac:spMk id="48" creationId="{576C859C-AA30-53F1-83ED-E1A0D11C2B6A}"/>
          </ac:spMkLst>
        </pc:spChg>
        <pc:picChg chg="mod">
          <ac:chgData name="Nicholas Jensen" userId="S::ndj21a@fsu.edu::d8d72e68-c4fb-4280-89a2-09ac2498eb14" providerId="AD" clId="Web-{3069D11C-3030-1F04-3F2D-028B82165CFE}" dt="2024-11-12T04:09:17.013" v="916" actId="1076"/>
          <ac:picMkLst>
            <pc:docMk/>
            <pc:sldMk cId="803762404" sldId="345"/>
            <ac:picMk id="2" creationId="{F4B87A28-BA04-0E9B-82F8-AB2661FA4B2E}"/>
          </ac:picMkLst>
        </pc:picChg>
        <pc:picChg chg="mod">
          <ac:chgData name="Nicholas Jensen" userId="S::ndj21a@fsu.edu::d8d72e68-c4fb-4280-89a2-09ac2498eb14" providerId="AD" clId="Web-{3069D11C-3030-1F04-3F2D-028B82165CFE}" dt="2024-11-12T04:09:25.279" v="918" actId="1076"/>
          <ac:picMkLst>
            <pc:docMk/>
            <pc:sldMk cId="803762404" sldId="345"/>
            <ac:picMk id="44" creationId="{5BE59FEF-E562-E20B-A9E8-230EDB2BF0B0}"/>
          </ac:picMkLst>
        </pc:picChg>
      </pc:sldChg>
      <pc:sldChg chg="addSp delSp modSp new">
        <pc:chgData name="Nicholas Jensen" userId="S::ndj21a@fsu.edu::d8d72e68-c4fb-4280-89a2-09ac2498eb14" providerId="AD" clId="Web-{3069D11C-3030-1F04-3F2D-028B82165CFE}" dt="2024-11-12T04:09:59.797" v="922" actId="1076"/>
        <pc:sldMkLst>
          <pc:docMk/>
          <pc:sldMk cId="736421303" sldId="346"/>
        </pc:sldMkLst>
        <pc:spChg chg="mod">
          <ac:chgData name="Nicholas Jensen" userId="S::ndj21a@fsu.edu::d8d72e68-c4fb-4280-89a2-09ac2498eb14" providerId="AD" clId="Web-{3069D11C-3030-1F04-3F2D-028B82165CFE}" dt="2024-11-12T04:02:22.753" v="762" actId="20577"/>
          <ac:spMkLst>
            <pc:docMk/>
            <pc:sldMk cId="736421303" sldId="346"/>
            <ac:spMk id="4" creationId="{284945E3-0C8A-5DBC-FDD9-4C6E9D7068B5}"/>
          </ac:spMkLst>
        </pc:spChg>
        <pc:graphicFrameChg chg="add mod modGraphic">
          <ac:chgData name="Nicholas Jensen" userId="S::ndj21a@fsu.edu::d8d72e68-c4fb-4280-89a2-09ac2498eb14" providerId="AD" clId="Web-{3069D11C-3030-1F04-3F2D-028B82165CFE}" dt="2024-11-12T04:09:59.797" v="922" actId="1076"/>
          <ac:graphicFrameMkLst>
            <pc:docMk/>
            <pc:sldMk cId="736421303" sldId="346"/>
            <ac:graphicFrameMk id="10" creationId="{E0BE5F4B-AE97-F9CD-3966-00E0B3475D74}"/>
          </ac:graphicFrameMkLst>
        </pc:graphicFrameChg>
        <pc:picChg chg="add mod">
          <ac:chgData name="Nicholas Jensen" userId="S::ndj21a@fsu.edu::d8d72e68-c4fb-4280-89a2-09ac2498eb14" providerId="AD" clId="Web-{3069D11C-3030-1F04-3F2D-028B82165CFE}" dt="2024-11-12T04:05:57.534" v="788" actId="1076"/>
          <ac:picMkLst>
            <pc:docMk/>
            <pc:sldMk cId="736421303" sldId="346"/>
            <ac:picMk id="6" creationId="{FD514820-20CB-ACA8-F607-D3D7CD417FF5}"/>
          </ac:picMkLst>
        </pc:picChg>
        <pc:picChg chg="add mod">
          <ac:chgData name="Nicholas Jensen" userId="S::ndj21a@fsu.edu::d8d72e68-c4fb-4280-89a2-09ac2498eb14" providerId="AD" clId="Web-{3069D11C-3030-1F04-3F2D-028B82165CFE}" dt="2024-11-12T04:02:47.317" v="770" actId="1076"/>
          <ac:picMkLst>
            <pc:docMk/>
            <pc:sldMk cId="736421303" sldId="346"/>
            <ac:picMk id="8" creationId="{B7DA2A83-AB99-3021-FDAC-4BCAC9452B0E}"/>
          </ac:picMkLst>
        </pc:picChg>
      </pc:sldChg>
    </pc:docChg>
  </pc:docChgLst>
  <pc:docChgLst>
    <pc:chgData name="Nicholas Jensen" userId="S::ndj21a@fsu.edu::d8d72e68-c4fb-4280-89a2-09ac2498eb14" providerId="AD" clId="Web-{CFF9A67B-448D-A28F-5A9A-380D29207984}"/>
    <pc:docChg chg="modSld">
      <pc:chgData name="Nicholas Jensen" userId="S::ndj21a@fsu.edu::d8d72e68-c4fb-4280-89a2-09ac2498eb14" providerId="AD" clId="Web-{CFF9A67B-448D-A28F-5A9A-380D29207984}" dt="2024-11-09T01:43:35.362" v="431" actId="1076"/>
      <pc:docMkLst>
        <pc:docMk/>
      </pc:docMkLst>
      <pc:sldChg chg="addSp delSp modSp">
        <pc:chgData name="Nicholas Jensen" userId="S::ndj21a@fsu.edu::d8d72e68-c4fb-4280-89a2-09ac2498eb14" providerId="AD" clId="Web-{CFF9A67B-448D-A28F-5A9A-380D29207984}" dt="2024-11-09T01:39:33.997" v="370" actId="1076"/>
        <pc:sldMkLst>
          <pc:docMk/>
          <pc:sldMk cId="2117814344" sldId="330"/>
        </pc:sldMkLst>
        <pc:spChg chg="mod">
          <ac:chgData name="Nicholas Jensen" userId="S::ndj21a@fsu.edu::d8d72e68-c4fb-4280-89a2-09ac2498eb14" providerId="AD" clId="Web-{CFF9A67B-448D-A28F-5A9A-380D29207984}" dt="2024-11-09T01:30:39.642" v="165" actId="20577"/>
          <ac:spMkLst>
            <pc:docMk/>
            <pc:sldMk cId="2117814344" sldId="330"/>
            <ac:spMk id="4" creationId="{4351EAB5-7CF6-B26B-E4D1-333B18377AEF}"/>
          </ac:spMkLst>
        </pc:spChg>
        <pc:graphicFrameChg chg="add mod">
          <ac:chgData name="Nicholas Jensen" userId="S::ndj21a@fsu.edu::d8d72e68-c4fb-4280-89a2-09ac2498eb14" providerId="AD" clId="Web-{CFF9A67B-448D-A28F-5A9A-380D29207984}" dt="2024-11-09T01:37:43.323" v="356" actId="1076"/>
          <ac:graphicFrameMkLst>
            <pc:docMk/>
            <pc:sldMk cId="2117814344" sldId="330"/>
            <ac:graphicFrameMk id="10" creationId="{6813F2FE-A994-F8D3-F259-54DFCE6A50B1}"/>
          </ac:graphicFrameMkLst>
        </pc:graphicFrameChg>
      </pc:sldChg>
      <pc:sldChg chg="addSp delSp modSp">
        <pc:chgData name="Nicholas Jensen" userId="S::ndj21a@fsu.edu::d8d72e68-c4fb-4280-89a2-09ac2498eb14" providerId="AD" clId="Web-{CFF9A67B-448D-A28F-5A9A-380D29207984}" dt="2024-11-09T01:39:24.418" v="368" actId="1076"/>
        <pc:sldMkLst>
          <pc:docMk/>
          <pc:sldMk cId="3102381322" sldId="331"/>
        </pc:sldMkLst>
        <pc:spChg chg="mod">
          <ac:chgData name="Nicholas Jensen" userId="S::ndj21a@fsu.edu::d8d72e68-c4fb-4280-89a2-09ac2498eb14" providerId="AD" clId="Web-{CFF9A67B-448D-A28F-5A9A-380D29207984}" dt="2024-11-09T01:36:52.462" v="351" actId="20577"/>
          <ac:spMkLst>
            <pc:docMk/>
            <pc:sldMk cId="3102381322" sldId="331"/>
            <ac:spMk id="4" creationId="{23E25EB7-9509-BFF3-BD3A-9CCA514B3F84}"/>
          </ac:spMkLst>
        </pc:spChg>
        <pc:graphicFrameChg chg="add mod modGraphic">
          <ac:chgData name="Nicholas Jensen" userId="S::ndj21a@fsu.edu::d8d72e68-c4fb-4280-89a2-09ac2498eb14" providerId="AD" clId="Web-{CFF9A67B-448D-A28F-5A9A-380D29207984}" dt="2024-11-09T01:38:29.933" v="361" actId="1076"/>
          <ac:graphicFrameMkLst>
            <pc:docMk/>
            <pc:sldMk cId="3102381322" sldId="331"/>
            <ac:graphicFrameMk id="8" creationId="{7BC02E61-FDEB-207C-D33B-B22AF755DBFE}"/>
          </ac:graphicFrameMkLst>
        </pc:graphicFrameChg>
        <pc:picChg chg="mod modCrop">
          <ac:chgData name="Nicholas Jensen" userId="S::ndj21a@fsu.edu::d8d72e68-c4fb-4280-89a2-09ac2498eb14" providerId="AD" clId="Web-{CFF9A67B-448D-A28F-5A9A-380D29207984}" dt="2024-11-09T01:39:24.418" v="368" actId="1076"/>
          <ac:picMkLst>
            <pc:docMk/>
            <pc:sldMk cId="3102381322" sldId="331"/>
            <ac:picMk id="6" creationId="{7448F59C-6204-3EF8-DE27-CBB409178052}"/>
          </ac:picMkLst>
        </pc:picChg>
      </pc:sldChg>
      <pc:sldChg chg="addSp delSp modSp">
        <pc:chgData name="Nicholas Jensen" userId="S::ndj21a@fsu.edu::d8d72e68-c4fb-4280-89a2-09ac2498eb14" providerId="AD" clId="Web-{CFF9A67B-448D-A28F-5A9A-380D29207984}" dt="2024-11-09T01:37:58.198" v="359" actId="1076"/>
        <pc:sldMkLst>
          <pc:docMk/>
          <pc:sldMk cId="1642593969" sldId="332"/>
        </pc:sldMkLst>
        <pc:spChg chg="mod">
          <ac:chgData name="Nicholas Jensen" userId="S::ndj21a@fsu.edu::d8d72e68-c4fb-4280-89a2-09ac2498eb14" providerId="AD" clId="Web-{CFF9A67B-448D-A28F-5A9A-380D29207984}" dt="2024-11-09T01:30:47.064" v="174" actId="20577"/>
          <ac:spMkLst>
            <pc:docMk/>
            <pc:sldMk cId="1642593969" sldId="332"/>
            <ac:spMk id="4" creationId="{93FA3B64-F3F0-7428-CE8C-F1CC8F42ADF1}"/>
          </ac:spMkLst>
        </pc:spChg>
        <pc:graphicFrameChg chg="add mod modGraphic">
          <ac:chgData name="Nicholas Jensen" userId="S::ndj21a@fsu.edu::d8d72e68-c4fb-4280-89a2-09ac2498eb14" providerId="AD" clId="Web-{CFF9A67B-448D-A28F-5A9A-380D29207984}" dt="2024-11-09T01:37:58.198" v="359" actId="1076"/>
          <ac:graphicFrameMkLst>
            <pc:docMk/>
            <pc:sldMk cId="1642593969" sldId="332"/>
            <ac:graphicFrameMk id="565" creationId="{8C9CE6CF-A57C-D441-B441-3F80835D9CFC}"/>
          </ac:graphicFrameMkLst>
        </pc:graphicFrameChg>
      </pc:sldChg>
      <pc:sldChg chg="addSp delSp modSp">
        <pc:chgData name="Nicholas Jensen" userId="S::ndj21a@fsu.edu::d8d72e68-c4fb-4280-89a2-09ac2498eb14" providerId="AD" clId="Web-{CFF9A67B-448D-A28F-5A9A-380D29207984}" dt="2024-11-09T01:43:35.362" v="431" actId="1076"/>
        <pc:sldMkLst>
          <pc:docMk/>
          <pc:sldMk cId="2909214977" sldId="340"/>
        </pc:sldMkLst>
        <pc:spChg chg="add mod">
          <ac:chgData name="Nicholas Jensen" userId="S::ndj21a@fsu.edu::d8d72e68-c4fb-4280-89a2-09ac2498eb14" providerId="AD" clId="Web-{CFF9A67B-448D-A28F-5A9A-380D29207984}" dt="2024-11-09T01:26:28.450" v="46" actId="20577"/>
          <ac:spMkLst>
            <pc:docMk/>
            <pc:sldMk cId="2909214977" sldId="340"/>
            <ac:spMk id="26" creationId="{3538390D-8C91-B7C6-F337-D3B562C15630}"/>
          </ac:spMkLst>
        </pc:spChg>
        <pc:spChg chg="add mod">
          <ac:chgData name="Nicholas Jensen" userId="S::ndj21a@fsu.edu::d8d72e68-c4fb-4280-89a2-09ac2498eb14" providerId="AD" clId="Web-{CFF9A67B-448D-A28F-5A9A-380D29207984}" dt="2024-11-09T01:42:24.892" v="410" actId="1076"/>
          <ac:spMkLst>
            <pc:docMk/>
            <pc:sldMk cId="2909214977" sldId="340"/>
            <ac:spMk id="27" creationId="{059F8BC4-80F5-DAE2-E977-680E25F97EF3}"/>
          </ac:spMkLst>
        </pc:spChg>
        <pc:spChg chg="add mod">
          <ac:chgData name="Nicholas Jensen" userId="S::ndj21a@fsu.edu::d8d72e68-c4fb-4280-89a2-09ac2498eb14" providerId="AD" clId="Web-{CFF9A67B-448D-A28F-5A9A-380D29207984}" dt="2024-11-09T01:28:47.515" v="136" actId="20577"/>
          <ac:spMkLst>
            <pc:docMk/>
            <pc:sldMk cId="2909214977" sldId="340"/>
            <ac:spMk id="32" creationId="{F135AAFE-F834-CDE9-71EA-D82B307C9960}"/>
          </ac:spMkLst>
        </pc:spChg>
        <pc:spChg chg="add mod">
          <ac:chgData name="Nicholas Jensen" userId="S::ndj21a@fsu.edu::d8d72e68-c4fb-4280-89a2-09ac2498eb14" providerId="AD" clId="Web-{CFF9A67B-448D-A28F-5A9A-380D29207984}" dt="2024-11-09T01:28:56.218" v="138" actId="20577"/>
          <ac:spMkLst>
            <pc:docMk/>
            <pc:sldMk cId="2909214977" sldId="340"/>
            <ac:spMk id="34" creationId="{55017F33-53D3-73FF-0658-BC2657D4A643}"/>
          </ac:spMkLst>
        </pc:spChg>
        <pc:spChg chg="add mod">
          <ac:chgData name="Nicholas Jensen" userId="S::ndj21a@fsu.edu::d8d72e68-c4fb-4280-89a2-09ac2498eb14" providerId="AD" clId="Web-{CFF9A67B-448D-A28F-5A9A-380D29207984}" dt="2024-11-09T01:28:57.375" v="139" actId="20577"/>
          <ac:spMkLst>
            <pc:docMk/>
            <pc:sldMk cId="2909214977" sldId="340"/>
            <ac:spMk id="35" creationId="{3C88A270-9F49-D5D2-9F3B-08CAA115F6EF}"/>
          </ac:spMkLst>
        </pc:spChg>
        <pc:spChg chg="add mod">
          <ac:chgData name="Nicholas Jensen" userId="S::ndj21a@fsu.edu::d8d72e68-c4fb-4280-89a2-09ac2498eb14" providerId="AD" clId="Web-{CFF9A67B-448D-A28F-5A9A-380D29207984}" dt="2024-11-09T01:28:59.031" v="140" actId="20577"/>
          <ac:spMkLst>
            <pc:docMk/>
            <pc:sldMk cId="2909214977" sldId="340"/>
            <ac:spMk id="36" creationId="{46A82266-A351-BCF7-2600-29CF7AFEF9DD}"/>
          </ac:spMkLst>
        </pc:spChg>
        <pc:spChg chg="add mod">
          <ac:chgData name="Nicholas Jensen" userId="S::ndj21a@fsu.edu::d8d72e68-c4fb-4280-89a2-09ac2498eb14" providerId="AD" clId="Web-{CFF9A67B-448D-A28F-5A9A-380D29207984}" dt="2024-11-09T01:28:54.375" v="137" actId="20577"/>
          <ac:spMkLst>
            <pc:docMk/>
            <pc:sldMk cId="2909214977" sldId="340"/>
            <ac:spMk id="37" creationId="{6306A63F-5114-0EE5-6C3E-4F7B558BCBB2}"/>
          </ac:spMkLst>
        </pc:spChg>
        <pc:spChg chg="add mod">
          <ac:chgData name="Nicholas Jensen" userId="S::ndj21a@fsu.edu::d8d72e68-c4fb-4280-89a2-09ac2498eb14" providerId="AD" clId="Web-{CFF9A67B-448D-A28F-5A9A-380D29207984}" dt="2024-11-09T01:42:46.690" v="416" actId="1076"/>
          <ac:spMkLst>
            <pc:docMk/>
            <pc:sldMk cId="2909214977" sldId="340"/>
            <ac:spMk id="46" creationId="{AC627A27-7807-7838-F946-34637E46CE82}"/>
          </ac:spMkLst>
        </pc:spChg>
        <pc:spChg chg="add mod">
          <ac:chgData name="Nicholas Jensen" userId="S::ndj21a@fsu.edu::d8d72e68-c4fb-4280-89a2-09ac2498eb14" providerId="AD" clId="Web-{CFF9A67B-448D-A28F-5A9A-380D29207984}" dt="2024-11-09T01:42:59.221" v="418" actId="1076"/>
          <ac:spMkLst>
            <pc:docMk/>
            <pc:sldMk cId="2909214977" sldId="340"/>
            <ac:spMk id="47" creationId="{B640B4B5-887F-FDEC-90D1-B79EFF623E4D}"/>
          </ac:spMkLst>
        </pc:spChg>
        <pc:picChg chg="add mod ord">
          <ac:chgData name="Nicholas Jensen" userId="S::ndj21a@fsu.edu::d8d72e68-c4fb-4280-89a2-09ac2498eb14" providerId="AD" clId="Web-{CFF9A67B-448D-A28F-5A9A-380D29207984}" dt="2024-11-09T01:43:19.050" v="426" actId="1076"/>
          <ac:picMkLst>
            <pc:docMk/>
            <pc:sldMk cId="2909214977" sldId="340"/>
            <ac:picMk id="40" creationId="{2473478E-2C12-B0F0-7EAB-6BA3CC9AD2A9}"/>
          </ac:picMkLst>
        </pc:picChg>
        <pc:picChg chg="add mod ord">
          <ac:chgData name="Nicholas Jensen" userId="S::ndj21a@fsu.edu::d8d72e68-c4fb-4280-89a2-09ac2498eb14" providerId="AD" clId="Web-{CFF9A67B-448D-A28F-5A9A-380D29207984}" dt="2024-11-09T01:43:35.362" v="431" actId="1076"/>
          <ac:picMkLst>
            <pc:docMk/>
            <pc:sldMk cId="2909214977" sldId="340"/>
            <ac:picMk id="44" creationId="{5BE59FEF-E562-E20B-A9E8-230EDB2BF0B0}"/>
          </ac:picMkLst>
        </pc:picChg>
      </pc:sldChg>
    </pc:docChg>
  </pc:docChgLst>
  <pc:docChgLst>
    <pc:chgData name="Nicholas Jensen" userId="d8d72e68-c4fb-4280-89a2-09ac2498eb14" providerId="ADAL" clId="{C3A8C996-8B93-164A-847D-3683A526478E}"/>
    <pc:docChg chg="undo custSel modSld">
      <pc:chgData name="Nicholas Jensen" userId="d8d72e68-c4fb-4280-89a2-09ac2498eb14" providerId="ADAL" clId="{C3A8C996-8B93-164A-847D-3683A526478E}" dt="2024-10-08T19:08:10.370" v="1" actId="1076"/>
      <pc:docMkLst>
        <pc:docMk/>
      </pc:docMkLst>
      <pc:sldChg chg="modSp">
        <pc:chgData name="Nicholas Jensen" userId="d8d72e68-c4fb-4280-89a2-09ac2498eb14" providerId="ADAL" clId="{C3A8C996-8B93-164A-847D-3683A526478E}" dt="2024-10-08T19:08:10.370" v="1" actId="1076"/>
        <pc:sldMkLst>
          <pc:docMk/>
          <pc:sldMk cId="2067876030" sldId="291"/>
        </pc:sldMkLst>
      </pc:sldChg>
    </pc:docChg>
  </pc:docChgLst>
  <pc:docChgLst>
    <pc:chgData name="Edward Zapert" userId="S::emz21b@fsu.edu::27859bdd-b4b9-4b4d-b892-da0beb0ff13b" providerId="AD" clId="Web-{8CAA7F5A-BC04-F61C-EDD4-C36BE482B3F5}"/>
    <pc:docChg chg="addSld delSld modSld sldOrd modSection">
      <pc:chgData name="Edward Zapert" userId="S::emz21b@fsu.edu::27859bdd-b4b9-4b4d-b892-da0beb0ff13b" providerId="AD" clId="Web-{8CAA7F5A-BC04-F61C-EDD4-C36BE482B3F5}" dt="2024-11-07T21:35:49.181" v="171"/>
      <pc:docMkLst>
        <pc:docMk/>
      </pc:docMkLst>
      <pc:sldChg chg="add del">
        <pc:chgData name="Edward Zapert" userId="S::emz21b@fsu.edu::27859bdd-b4b9-4b4d-b892-da0beb0ff13b" providerId="AD" clId="Web-{8CAA7F5A-BC04-F61C-EDD4-C36BE482B3F5}" dt="2024-11-07T20:44:02.059" v="21"/>
        <pc:sldMkLst>
          <pc:docMk/>
          <pc:sldMk cId="1940323037" sldId="290"/>
        </pc:sldMkLst>
      </pc:sldChg>
      <pc:sldChg chg="addSp delSp modSp mod modClrScheme chgLayout">
        <pc:chgData name="Edward Zapert" userId="S::emz21b@fsu.edu::27859bdd-b4b9-4b4d-b892-da0beb0ff13b" providerId="AD" clId="Web-{8CAA7F5A-BC04-F61C-EDD4-C36BE482B3F5}" dt="2024-11-07T21:30:56.032" v="148" actId="14100"/>
        <pc:sldMkLst>
          <pc:docMk/>
          <pc:sldMk cId="3346816995" sldId="303"/>
        </pc:sldMkLst>
      </pc:sldChg>
      <pc:sldChg chg="modSp">
        <pc:chgData name="Edward Zapert" userId="S::emz21b@fsu.edu::27859bdd-b4b9-4b4d-b892-da0beb0ff13b" providerId="AD" clId="Web-{8CAA7F5A-BC04-F61C-EDD4-C36BE482B3F5}" dt="2024-11-07T21:05:52.347" v="92" actId="1076"/>
        <pc:sldMkLst>
          <pc:docMk/>
          <pc:sldMk cId="1145674718" sldId="319"/>
        </pc:sldMkLst>
        <pc:spChg chg="mod">
          <ac:chgData name="Edward Zapert" userId="S::emz21b@fsu.edu::27859bdd-b4b9-4b4d-b892-da0beb0ff13b" providerId="AD" clId="Web-{8CAA7F5A-BC04-F61C-EDD4-C36BE482B3F5}" dt="2024-11-07T21:05:42.550" v="91" actId="20577"/>
          <ac:spMkLst>
            <pc:docMk/>
            <pc:sldMk cId="1145674718" sldId="319"/>
            <ac:spMk id="3" creationId="{B718CF00-765E-F90B-AE7A-0CA9410F923E}"/>
          </ac:spMkLst>
        </pc:spChg>
        <pc:spChg chg="mod">
          <ac:chgData name="Edward Zapert" userId="S::emz21b@fsu.edu::27859bdd-b4b9-4b4d-b892-da0beb0ff13b" providerId="AD" clId="Web-{8CAA7F5A-BC04-F61C-EDD4-C36BE482B3F5}" dt="2024-11-07T21:05:52.347" v="92" actId="1076"/>
          <ac:spMkLst>
            <pc:docMk/>
            <pc:sldMk cId="1145674718" sldId="319"/>
            <ac:spMk id="75" creationId="{FDE3D4BE-3495-F6BC-7D69-81BC75CA2ACE}"/>
          </ac:spMkLst>
        </pc:spChg>
      </pc:sldChg>
      <pc:sldChg chg="add replId">
        <pc:chgData name="Edward Zapert" userId="S::emz21b@fsu.edu::27859bdd-b4b9-4b4d-b892-da0beb0ff13b" providerId="AD" clId="Web-{8CAA7F5A-BC04-F61C-EDD4-C36BE482B3F5}" dt="2024-11-07T20:41:57.806" v="0"/>
        <pc:sldMkLst>
          <pc:docMk/>
          <pc:sldMk cId="3445415718" sldId="320"/>
        </pc:sldMkLst>
      </pc:sldChg>
      <pc:sldChg chg="modSp add ord replId">
        <pc:chgData name="Edward Zapert" userId="S::emz21b@fsu.edu::27859bdd-b4b9-4b4d-b892-da0beb0ff13b" providerId="AD" clId="Web-{8CAA7F5A-BC04-F61C-EDD4-C36BE482B3F5}" dt="2024-11-07T20:45:28.062" v="48" actId="20577"/>
        <pc:sldMkLst>
          <pc:docMk/>
          <pc:sldMk cId="3280930916" sldId="321"/>
        </pc:sldMkLst>
        <pc:spChg chg="mod">
          <ac:chgData name="Edward Zapert" userId="S::emz21b@fsu.edu::27859bdd-b4b9-4b4d-b892-da0beb0ff13b" providerId="AD" clId="Web-{8CAA7F5A-BC04-F61C-EDD4-C36BE482B3F5}" dt="2024-11-07T20:45:28.062" v="48" actId="20577"/>
          <ac:spMkLst>
            <pc:docMk/>
            <pc:sldMk cId="3280930916" sldId="321"/>
            <ac:spMk id="13" creationId="{863CDE67-B231-1BF4-FC1C-AD4E68AD53D1}"/>
          </ac:spMkLst>
        </pc:spChg>
      </pc:sldChg>
      <pc:sldChg chg="delSp add del replId">
        <pc:chgData name="Edward Zapert" userId="S::emz21b@fsu.edu::27859bdd-b4b9-4b4d-b892-da0beb0ff13b" providerId="AD" clId="Web-{8CAA7F5A-BC04-F61C-EDD4-C36BE482B3F5}" dt="2024-11-07T20:43:41.731" v="18"/>
        <pc:sldMkLst>
          <pc:docMk/>
          <pc:sldMk cId="1667230325" sldId="322"/>
        </pc:sldMkLst>
      </pc:sldChg>
      <pc:sldChg chg="addSp delSp modSp add ord replId">
        <pc:chgData name="Edward Zapert" userId="S::emz21b@fsu.edu::27859bdd-b4b9-4b4d-b892-da0beb0ff13b" providerId="AD" clId="Web-{8CAA7F5A-BC04-F61C-EDD4-C36BE482B3F5}" dt="2024-11-07T20:46:01.563" v="52" actId="14100"/>
        <pc:sldMkLst>
          <pc:docMk/>
          <pc:sldMk cId="3104794808" sldId="322"/>
        </pc:sldMkLst>
        <pc:spChg chg="mod">
          <ac:chgData name="Edward Zapert" userId="S::emz21b@fsu.edu::27859bdd-b4b9-4b4d-b892-da0beb0ff13b" providerId="AD" clId="Web-{8CAA7F5A-BC04-F61C-EDD4-C36BE482B3F5}" dt="2024-11-07T20:45:15.265" v="41" actId="20577"/>
          <ac:spMkLst>
            <pc:docMk/>
            <pc:sldMk cId="3104794808" sldId="322"/>
            <ac:spMk id="5" creationId="{D61297CD-A620-F795-845D-47D6C53AE1F3}"/>
          </ac:spMkLst>
        </pc:spChg>
        <pc:spChg chg="add mod">
          <ac:chgData name="Edward Zapert" userId="S::emz21b@fsu.edu::27859bdd-b4b9-4b4d-b892-da0beb0ff13b" providerId="AD" clId="Web-{8CAA7F5A-BC04-F61C-EDD4-C36BE482B3F5}" dt="2024-11-07T20:46:01.563" v="52" actId="14100"/>
          <ac:spMkLst>
            <pc:docMk/>
            <pc:sldMk cId="3104794808" sldId="322"/>
            <ac:spMk id="45" creationId="{8A0ABEB7-B117-A510-4A83-E113566BA949}"/>
          </ac:spMkLst>
        </pc:spChg>
      </pc:sldChg>
      <pc:sldChg chg="modSp add replId">
        <pc:chgData name="Edward Zapert" userId="S::emz21b@fsu.edu::27859bdd-b4b9-4b4d-b892-da0beb0ff13b" providerId="AD" clId="Web-{8CAA7F5A-BC04-F61C-EDD4-C36BE482B3F5}" dt="2024-11-07T20:46:40.330" v="67" actId="20577"/>
        <pc:sldMkLst>
          <pc:docMk/>
          <pc:sldMk cId="3991788134" sldId="323"/>
        </pc:sldMkLst>
      </pc:sldChg>
      <pc:sldChg chg="modSp add del replId">
        <pc:chgData name="Edward Zapert" userId="S::emz21b@fsu.edu::27859bdd-b4b9-4b4d-b892-da0beb0ff13b" providerId="AD" clId="Web-{8CAA7F5A-BC04-F61C-EDD4-C36BE482B3F5}" dt="2024-11-07T21:16:05.849" v="124"/>
        <pc:sldMkLst>
          <pc:docMk/>
          <pc:sldMk cId="3865419602" sldId="324"/>
        </pc:sldMkLst>
      </pc:sldChg>
      <pc:sldChg chg="addSp delSp modSp add replId">
        <pc:chgData name="Edward Zapert" userId="S::emz21b@fsu.edu::27859bdd-b4b9-4b4d-b892-da0beb0ff13b" providerId="AD" clId="Web-{8CAA7F5A-BC04-F61C-EDD4-C36BE482B3F5}" dt="2024-11-07T21:35:49.181" v="171"/>
        <pc:sldMkLst>
          <pc:docMk/>
          <pc:sldMk cId="1212803502" sldId="325"/>
        </pc:sldMkLst>
        <pc:spChg chg="mod">
          <ac:chgData name="Edward Zapert" userId="S::emz21b@fsu.edu::27859bdd-b4b9-4b4d-b892-da0beb0ff13b" providerId="AD" clId="Web-{8CAA7F5A-BC04-F61C-EDD4-C36BE482B3F5}" dt="2024-11-07T21:12:43.453" v="123" actId="20577"/>
          <ac:spMkLst>
            <pc:docMk/>
            <pc:sldMk cId="1212803502" sldId="325"/>
            <ac:spMk id="5" creationId="{D61297CD-A620-F795-845D-47D6C53AE1F3}"/>
          </ac:spMkLst>
        </pc:spChg>
        <pc:picChg chg="add mod modCrop">
          <ac:chgData name="Edward Zapert" userId="S::emz21b@fsu.edu::27859bdd-b4b9-4b4d-b892-da0beb0ff13b" providerId="AD" clId="Web-{8CAA7F5A-BC04-F61C-EDD4-C36BE482B3F5}" dt="2024-11-07T21:35:49.181" v="171"/>
          <ac:picMkLst>
            <pc:docMk/>
            <pc:sldMk cId="1212803502" sldId="325"/>
            <ac:picMk id="11" creationId="{4FC06ED2-22DE-460C-8B82-C560D9D55C8B}"/>
          </ac:picMkLst>
        </pc:picChg>
        <pc:picChg chg="add mod">
          <ac:chgData name="Edward Zapert" userId="S::emz21b@fsu.edu::27859bdd-b4b9-4b4d-b892-da0beb0ff13b" providerId="AD" clId="Web-{8CAA7F5A-BC04-F61C-EDD4-C36BE482B3F5}" dt="2024-11-07T21:33:19.536" v="162" actId="1076"/>
          <ac:picMkLst>
            <pc:docMk/>
            <pc:sldMk cId="1212803502" sldId="325"/>
            <ac:picMk id="12" creationId="{5D17F83B-A572-EE63-9FA4-3CAD1828EE8E}"/>
          </ac:picMkLst>
        </pc:picChg>
      </pc:sldChg>
    </pc:docChg>
  </pc:docChgLst>
  <pc:docChgLst>
    <pc:chgData name="Ryan Kaczmarczyk" userId="7071fcb2-2c7e-4cad-bf16-2fa7f0407802" providerId="ADAL" clId="{BC46CA30-F026-426D-92FD-CC8A2117FA44}"/>
    <pc:docChg chg="undo redo custSel addSld delSld modSld sldOrd delMainMaster modSection">
      <pc:chgData name="Ryan Kaczmarczyk" userId="7071fcb2-2c7e-4cad-bf16-2fa7f0407802" providerId="ADAL" clId="{BC46CA30-F026-426D-92FD-CC8A2117FA44}" dt="2024-10-11T18:11:12.966" v="2008" actId="167"/>
      <pc:docMkLst>
        <pc:docMk/>
      </pc:docMkLst>
      <pc:sldChg chg="addSp delSp modSp add del mod modClrScheme chgLayout">
        <pc:chgData name="Ryan Kaczmarczyk" userId="7071fcb2-2c7e-4cad-bf16-2fa7f0407802" providerId="ADAL" clId="{BC46CA30-F026-426D-92FD-CC8A2117FA44}" dt="2024-10-08T20:21:13.774" v="1734" actId="20577"/>
        <pc:sldMkLst>
          <pc:docMk/>
          <pc:sldMk cId="3534581785" sldId="256"/>
        </pc:sldMkLst>
      </pc:sldChg>
      <pc:sldChg chg="addSp delSp modSp add del mod modClrScheme chgLayout">
        <pc:chgData name="Ryan Kaczmarczyk" userId="7071fcb2-2c7e-4cad-bf16-2fa7f0407802" providerId="ADAL" clId="{BC46CA30-F026-426D-92FD-CC8A2117FA44}" dt="2024-10-08T20:02:28.393" v="1588" actId="207"/>
        <pc:sldMkLst>
          <pc:docMk/>
          <pc:sldMk cId="4090633879" sldId="258"/>
        </pc:sldMkLst>
      </pc:sldChg>
      <pc:sldChg chg="addSp delSp modSp add del mod modClrScheme chgLayout">
        <pc:chgData name="Ryan Kaczmarczyk" userId="7071fcb2-2c7e-4cad-bf16-2fa7f0407802" providerId="ADAL" clId="{BC46CA30-F026-426D-92FD-CC8A2117FA44}" dt="2024-10-08T20:02:32.861" v="1589" actId="207"/>
        <pc:sldMkLst>
          <pc:docMk/>
          <pc:sldMk cId="1711055681" sldId="259"/>
        </pc:sldMkLst>
      </pc:sldChg>
      <pc:sldChg chg="addSp delSp modSp add del mod modClrScheme modAnim chgLayout">
        <pc:chgData name="Ryan Kaczmarczyk" userId="7071fcb2-2c7e-4cad-bf16-2fa7f0407802" providerId="ADAL" clId="{BC46CA30-F026-426D-92FD-CC8A2117FA44}" dt="2024-10-08T20:02:38.524" v="1590" actId="207"/>
        <pc:sldMkLst>
          <pc:docMk/>
          <pc:sldMk cId="1981753927" sldId="260"/>
        </pc:sldMkLst>
      </pc:sldChg>
      <pc:sldChg chg="addSp delSp modSp add del mod modClrScheme chgLayout">
        <pc:chgData name="Ryan Kaczmarczyk" userId="7071fcb2-2c7e-4cad-bf16-2fa7f0407802" providerId="ADAL" clId="{BC46CA30-F026-426D-92FD-CC8A2117FA44}" dt="2024-10-08T20:01:23.603" v="1585" actId="20577"/>
        <pc:sldMkLst>
          <pc:docMk/>
          <pc:sldMk cId="1934346375" sldId="262"/>
        </pc:sldMkLst>
      </pc:sldChg>
      <pc:sldChg chg="addSp delSp modSp mod modClrScheme chgLayout">
        <pc:chgData name="Ryan Kaczmarczyk" userId="7071fcb2-2c7e-4cad-bf16-2fa7f0407802" providerId="ADAL" clId="{BC46CA30-F026-426D-92FD-CC8A2117FA44}" dt="2024-10-08T20:42:25.059" v="1878" actId="404"/>
        <pc:sldMkLst>
          <pc:docMk/>
          <pc:sldMk cId="2753480955" sldId="275"/>
        </pc:sldMkLst>
      </pc:sldChg>
      <pc:sldChg chg="addSp modSp mod">
        <pc:chgData name="Ryan Kaczmarczyk" userId="7071fcb2-2c7e-4cad-bf16-2fa7f0407802" providerId="ADAL" clId="{BC46CA30-F026-426D-92FD-CC8A2117FA44}" dt="2024-10-11T18:11:12.966" v="2008" actId="167"/>
        <pc:sldMkLst>
          <pc:docMk/>
          <pc:sldMk cId="1940323037" sldId="290"/>
        </pc:sldMkLst>
      </pc:sldChg>
      <pc:sldChg chg="addSp delSp modSp mod modClrScheme chgLayout">
        <pc:chgData name="Ryan Kaczmarczyk" userId="7071fcb2-2c7e-4cad-bf16-2fa7f0407802" providerId="ADAL" clId="{BC46CA30-F026-426D-92FD-CC8A2117FA44}" dt="2024-10-01T16:48:09.532" v="1496" actId="1076"/>
        <pc:sldMkLst>
          <pc:docMk/>
          <pc:sldMk cId="2067876030" sldId="291"/>
        </pc:sldMkLst>
      </pc:sldChg>
      <pc:sldChg chg="modSp mod">
        <pc:chgData name="Ryan Kaczmarczyk" userId="7071fcb2-2c7e-4cad-bf16-2fa7f0407802" providerId="ADAL" clId="{BC46CA30-F026-426D-92FD-CC8A2117FA44}" dt="2024-09-24T20:42:15.158" v="107" actId="20577"/>
        <pc:sldMkLst>
          <pc:docMk/>
          <pc:sldMk cId="142956665" sldId="293"/>
        </pc:sldMkLst>
      </pc:sldChg>
      <pc:sldChg chg="modSp mod">
        <pc:chgData name="Ryan Kaczmarczyk" userId="7071fcb2-2c7e-4cad-bf16-2fa7f0407802" providerId="ADAL" clId="{BC46CA30-F026-426D-92FD-CC8A2117FA44}" dt="2024-09-24T20:41:33.325" v="46" actId="20577"/>
        <pc:sldMkLst>
          <pc:docMk/>
          <pc:sldMk cId="3934060637" sldId="294"/>
        </pc:sldMkLst>
      </pc:sldChg>
      <pc:sldChg chg="modSp mod">
        <pc:chgData name="Ryan Kaczmarczyk" userId="7071fcb2-2c7e-4cad-bf16-2fa7f0407802" providerId="ADAL" clId="{BC46CA30-F026-426D-92FD-CC8A2117FA44}" dt="2024-10-01T15:36:20.537" v="265" actId="3064"/>
        <pc:sldMkLst>
          <pc:docMk/>
          <pc:sldMk cId="2887185268" sldId="295"/>
        </pc:sldMkLst>
      </pc:sldChg>
      <pc:sldChg chg="modSp add mod">
        <pc:chgData name="Ryan Kaczmarczyk" userId="7071fcb2-2c7e-4cad-bf16-2fa7f0407802" providerId="ADAL" clId="{BC46CA30-F026-426D-92FD-CC8A2117FA44}" dt="2024-10-01T16:34:42.709" v="1325" actId="1582"/>
        <pc:sldMkLst>
          <pc:docMk/>
          <pc:sldMk cId="1852335591" sldId="296"/>
        </pc:sldMkLst>
      </pc:sldChg>
      <pc:sldChg chg="addSp delSp modSp add mod ord">
        <pc:chgData name="Ryan Kaczmarczyk" userId="7071fcb2-2c7e-4cad-bf16-2fa7f0407802" providerId="ADAL" clId="{BC46CA30-F026-426D-92FD-CC8A2117FA44}" dt="2024-10-08T20:21:41.967" v="1736"/>
        <pc:sldMkLst>
          <pc:docMk/>
          <pc:sldMk cId="48919555" sldId="297"/>
        </pc:sldMkLst>
      </pc:sldChg>
      <pc:sldChg chg="addSp delSp modSp add mod modMedia delAnim modNotesTx">
        <pc:chgData name="Ryan Kaczmarczyk" userId="7071fcb2-2c7e-4cad-bf16-2fa7f0407802" providerId="ADAL" clId="{BC46CA30-F026-426D-92FD-CC8A2117FA44}" dt="2024-10-01T16:48:48.808" v="1532" actId="20577"/>
        <pc:sldMkLst>
          <pc:docMk/>
          <pc:sldMk cId="2080628376" sldId="298"/>
        </pc:sldMkLst>
      </pc:sldChg>
      <pc:sldChg chg="addSp delSp modSp add mod modClrScheme chgLayout">
        <pc:chgData name="Ryan Kaczmarczyk" userId="7071fcb2-2c7e-4cad-bf16-2fa7f0407802" providerId="ADAL" clId="{BC46CA30-F026-426D-92FD-CC8A2117FA44}" dt="2024-10-01T16:00:47.272" v="771" actId="207"/>
        <pc:sldMkLst>
          <pc:docMk/>
          <pc:sldMk cId="2328079904" sldId="299"/>
        </pc:sldMkLst>
      </pc:sldChg>
      <pc:sldChg chg="addSp delSp modSp add mod">
        <pc:chgData name="Ryan Kaczmarczyk" userId="7071fcb2-2c7e-4cad-bf16-2fa7f0407802" providerId="ADAL" clId="{BC46CA30-F026-426D-92FD-CC8A2117FA44}" dt="2024-10-08T20:54:34.352" v="1955" actId="207"/>
        <pc:sldMkLst>
          <pc:docMk/>
          <pc:sldMk cId="2839989564" sldId="300"/>
        </pc:sldMkLst>
      </pc:sldChg>
      <pc:sldChg chg="modSp add mod">
        <pc:chgData name="Ryan Kaczmarczyk" userId="7071fcb2-2c7e-4cad-bf16-2fa7f0407802" providerId="ADAL" clId="{BC46CA30-F026-426D-92FD-CC8A2117FA44}" dt="2024-09-24T20:46:46.890" v="218" actId="20577"/>
        <pc:sldMkLst>
          <pc:docMk/>
          <pc:sldMk cId="2115779655" sldId="301"/>
        </pc:sldMkLst>
      </pc:sldChg>
      <pc:sldChg chg="modSp add mod">
        <pc:chgData name="Ryan Kaczmarczyk" userId="7071fcb2-2c7e-4cad-bf16-2fa7f0407802" providerId="ADAL" clId="{BC46CA30-F026-426D-92FD-CC8A2117FA44}" dt="2024-09-24T20:47:16.775" v="242" actId="20577"/>
        <pc:sldMkLst>
          <pc:docMk/>
          <pc:sldMk cId="1917169179" sldId="302"/>
        </pc:sldMkLst>
      </pc:sldChg>
      <pc:sldChg chg="add">
        <pc:chgData name="Ryan Kaczmarczyk" userId="7071fcb2-2c7e-4cad-bf16-2fa7f0407802" providerId="ADAL" clId="{BC46CA30-F026-426D-92FD-CC8A2117FA44}" dt="2024-09-24T20:44:46.137" v="150"/>
        <pc:sldMkLst>
          <pc:docMk/>
          <pc:sldMk cId="3346816995" sldId="303"/>
        </pc:sldMkLst>
      </pc:sldChg>
      <pc:sldChg chg="add">
        <pc:chgData name="Ryan Kaczmarczyk" userId="7071fcb2-2c7e-4cad-bf16-2fa7f0407802" providerId="ADAL" clId="{BC46CA30-F026-426D-92FD-CC8A2117FA44}" dt="2024-09-24T20:44:46.352" v="151"/>
        <pc:sldMkLst>
          <pc:docMk/>
          <pc:sldMk cId="2974120754" sldId="304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1232740369" sldId="305"/>
        </pc:sldMkLst>
      </pc:sldChg>
      <pc:sldChg chg="del">
        <pc:chgData name="Ryan Kaczmarczyk" userId="7071fcb2-2c7e-4cad-bf16-2fa7f0407802" providerId="ADAL" clId="{BC46CA30-F026-426D-92FD-CC8A2117FA44}" dt="2024-10-01T16:19:45.199" v="997" actId="2696"/>
        <pc:sldMkLst>
          <pc:docMk/>
          <pc:sldMk cId="4245824446" sldId="305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2921504134" sldId="306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3296819058" sldId="307"/>
        </pc:sldMkLst>
      </pc:sldChg>
      <pc:sldChg chg="modSp mod">
        <pc:chgData name="Ryan Kaczmarczyk" userId="7071fcb2-2c7e-4cad-bf16-2fa7f0407802" providerId="ADAL" clId="{BC46CA30-F026-426D-92FD-CC8A2117FA44}" dt="2024-10-08T20:19:58.367" v="1713" actId="1076"/>
        <pc:sldMkLst>
          <pc:docMk/>
          <pc:sldMk cId="2028383721" sldId="309"/>
        </pc:sldMkLst>
      </pc:sldChg>
      <pc:sldChg chg="addSp delSp modSp mod modClrScheme chgLayout">
        <pc:chgData name="Ryan Kaczmarczyk" userId="7071fcb2-2c7e-4cad-bf16-2fa7f0407802" providerId="ADAL" clId="{BC46CA30-F026-426D-92FD-CC8A2117FA44}" dt="2024-10-08T19:55:42.966" v="1558" actId="700"/>
        <pc:sldMkLst>
          <pc:docMk/>
          <pc:sldMk cId="1581224032" sldId="310"/>
        </pc:sldMkLst>
      </pc:sldChg>
      <pc:sldChg chg="addSp delSp modSp add del mod modClrScheme chgLayout">
        <pc:chgData name="Ryan Kaczmarczyk" userId="7071fcb2-2c7e-4cad-bf16-2fa7f0407802" providerId="ADAL" clId="{BC46CA30-F026-426D-92FD-CC8A2117FA44}" dt="2024-10-08T20:02:44.458" v="1591" actId="207"/>
        <pc:sldMkLst>
          <pc:docMk/>
          <pc:sldMk cId="2434157078" sldId="311"/>
        </pc:sldMkLst>
      </pc:sldChg>
      <pc:sldChg chg="addSp delSp modSp add del mod modClrScheme chgLayout">
        <pc:chgData name="Ryan Kaczmarczyk" userId="7071fcb2-2c7e-4cad-bf16-2fa7f0407802" providerId="ADAL" clId="{BC46CA30-F026-426D-92FD-CC8A2117FA44}" dt="2024-10-08T20:03:01.378" v="1592" actId="207"/>
        <pc:sldMkLst>
          <pc:docMk/>
          <pc:sldMk cId="1896737173" sldId="312"/>
        </pc:sldMkLst>
      </pc:sldChg>
      <pc:sldChg chg="addSp delSp modSp mod modClrScheme chgLayout">
        <pc:chgData name="Ryan Kaczmarczyk" userId="7071fcb2-2c7e-4cad-bf16-2fa7f0407802" providerId="ADAL" clId="{BC46CA30-F026-426D-92FD-CC8A2117FA44}" dt="2024-10-08T20:27:26.056" v="1754" actId="14100"/>
        <pc:sldMkLst>
          <pc:docMk/>
          <pc:sldMk cId="3424042134" sldId="313"/>
        </pc:sldMkLst>
      </pc:sldChg>
      <pc:sldChg chg="addSp delSp modSp mod modTransition modClrScheme chgLayout">
        <pc:chgData name="Ryan Kaczmarczyk" userId="7071fcb2-2c7e-4cad-bf16-2fa7f0407802" providerId="ADAL" clId="{BC46CA30-F026-426D-92FD-CC8A2117FA44}" dt="2024-10-08T20:44:55.707" v="1890"/>
        <pc:sldMkLst>
          <pc:docMk/>
          <pc:sldMk cId="3349739635" sldId="314"/>
        </pc:sldMkLst>
      </pc:sldChg>
      <pc:sldChg chg="addSp delSp modSp mod modClrScheme chgLayout">
        <pc:chgData name="Ryan Kaczmarczyk" userId="7071fcb2-2c7e-4cad-bf16-2fa7f0407802" providerId="ADAL" clId="{BC46CA30-F026-426D-92FD-CC8A2117FA44}" dt="2024-10-08T20:45:21.454" v="1892" actId="207"/>
        <pc:sldMkLst>
          <pc:docMk/>
          <pc:sldMk cId="929644042" sldId="315"/>
        </pc:sldMkLst>
      </pc:sldChg>
      <pc:sldChg chg="addSp modSp mod">
        <pc:chgData name="Ryan Kaczmarczyk" userId="7071fcb2-2c7e-4cad-bf16-2fa7f0407802" providerId="ADAL" clId="{BC46CA30-F026-426D-92FD-CC8A2117FA44}" dt="2024-10-08T20:52:11.410" v="1943" actId="1038"/>
        <pc:sldMkLst>
          <pc:docMk/>
          <pc:sldMk cId="2353270158" sldId="316"/>
        </pc:sldMkLst>
      </pc:sldChg>
      <pc:sldMasterChg chg="del delSldLayout">
        <pc:chgData name="Ryan Kaczmarczyk" userId="7071fcb2-2c7e-4cad-bf16-2fa7f0407802" providerId="ADAL" clId="{BC46CA30-F026-426D-92FD-CC8A2117FA44}" dt="2024-10-08T19:51:57.947" v="1554" actId="700"/>
        <pc:sldMasterMkLst>
          <pc:docMk/>
          <pc:sldMasterMk cId="658862099" sldId="2147483690"/>
        </pc:sldMasterMkLst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724374495" sldId="2147483691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597093881" sldId="2147483692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373900054" sldId="2147483693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4183206565" sldId="2147483694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329719843" sldId="2147483695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3780735383" sldId="2147483696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780762454" sldId="2147483697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773765634" sldId="2147483698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697201128" sldId="2147483699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987375216" sldId="2147483700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197878735" sldId="2147483701"/>
          </pc:sldLayoutMkLst>
        </pc:sldLayoutChg>
      </pc:sldMasterChg>
      <pc:sldMasterChg chg="delSldLayout">
        <pc:chgData name="Ryan Kaczmarczyk" userId="7071fcb2-2c7e-4cad-bf16-2fa7f0407802" providerId="ADAL" clId="{BC46CA30-F026-426D-92FD-CC8A2117FA44}" dt="2024-10-08T19:49:43.115" v="1534" actId="47"/>
        <pc:sldMasterMkLst>
          <pc:docMk/>
          <pc:sldMasterMk cId="1557120337" sldId="2147483709"/>
        </pc:sldMasterMkLst>
        <pc:sldLayoutChg chg="del">
          <pc:chgData name="Ryan Kaczmarczyk" userId="7071fcb2-2c7e-4cad-bf16-2fa7f0407802" providerId="ADAL" clId="{BC46CA30-F026-426D-92FD-CC8A2117FA44}" dt="2024-10-08T19:49:43.115" v="1534" actId="47"/>
          <pc:sldLayoutMkLst>
            <pc:docMk/>
            <pc:sldMasterMk cId="1557120337" sldId="2147483709"/>
            <pc:sldLayoutMk cId="3095936307" sldId="2147483690"/>
          </pc:sldLayoutMkLst>
        </pc:sldLayoutChg>
        <pc:sldLayoutChg chg="del">
          <pc:chgData name="Ryan Kaczmarczyk" userId="7071fcb2-2c7e-4cad-bf16-2fa7f0407802" providerId="ADAL" clId="{BC46CA30-F026-426D-92FD-CC8A2117FA44}" dt="2024-10-08T19:49:43.115" v="1534" actId="47"/>
          <pc:sldLayoutMkLst>
            <pc:docMk/>
            <pc:sldMasterMk cId="1557120337" sldId="2147483709"/>
            <pc:sldLayoutMk cId="2007495696" sldId="2147483691"/>
          </pc:sldLayoutMkLst>
        </pc:sldLayoutChg>
      </pc:sldMasterChg>
    </pc:docChg>
  </pc:docChgLst>
  <pc:docChgLst>
    <pc:chgData name="Nicholas Jensen" userId="d8d72e68-c4fb-4280-89a2-09ac2498eb14" providerId="ADAL" clId="{22092AE7-5A32-49D7-A0FD-7C363AEF2CB4}"/>
    <pc:docChg chg="undo custSel addSld modSld modSection">
      <pc:chgData name="Nicholas Jensen" userId="d8d72e68-c4fb-4280-89a2-09ac2498eb14" providerId="ADAL" clId="{22092AE7-5A32-49D7-A0FD-7C363AEF2CB4}" dt="2024-10-07T23:45:56.192" v="625" actId="207"/>
      <pc:docMkLst>
        <pc:docMk/>
      </pc:docMkLst>
      <pc:sldChg chg="addSp delSp modSp mod">
        <pc:chgData name="Nicholas Jensen" userId="d8d72e68-c4fb-4280-89a2-09ac2498eb14" providerId="ADAL" clId="{22092AE7-5A32-49D7-A0FD-7C363AEF2CB4}" dt="2024-10-07T21:52:32.268" v="543" actId="207"/>
        <pc:sldMkLst>
          <pc:docMk/>
          <pc:sldMk cId="2067876030" sldId="291"/>
        </pc:sldMkLst>
      </pc:sldChg>
      <pc:sldChg chg="modSp mod">
        <pc:chgData name="Nicholas Jensen" userId="d8d72e68-c4fb-4280-89a2-09ac2498eb14" providerId="ADAL" clId="{22092AE7-5A32-49D7-A0FD-7C363AEF2CB4}" dt="2024-10-07T20:56:07.455" v="111" actId="1076"/>
        <pc:sldMkLst>
          <pc:docMk/>
          <pc:sldMk cId="142956665" sldId="293"/>
        </pc:sldMkLst>
      </pc:sldChg>
      <pc:sldChg chg="modSp mod">
        <pc:chgData name="Nicholas Jensen" userId="d8d72e68-c4fb-4280-89a2-09ac2498eb14" providerId="ADAL" clId="{22092AE7-5A32-49D7-A0FD-7C363AEF2CB4}" dt="2024-10-07T21:00:49.415" v="116" actId="207"/>
        <pc:sldMkLst>
          <pc:docMk/>
          <pc:sldMk cId="3934060637" sldId="294"/>
        </pc:sldMkLst>
      </pc:sldChg>
      <pc:sldChg chg="addSp delSp modSp mod">
        <pc:chgData name="Nicholas Jensen" userId="d8d72e68-c4fb-4280-89a2-09ac2498eb14" providerId="ADAL" clId="{22092AE7-5A32-49D7-A0FD-7C363AEF2CB4}" dt="2024-10-07T21:29:00.091" v="234" actId="113"/>
        <pc:sldMkLst>
          <pc:docMk/>
          <pc:sldMk cId="1852335591" sldId="296"/>
        </pc:sldMkLst>
      </pc:sldChg>
      <pc:sldChg chg="addSp delSp modSp mod">
        <pc:chgData name="Nicholas Jensen" userId="d8d72e68-c4fb-4280-89a2-09ac2498eb14" providerId="ADAL" clId="{22092AE7-5A32-49D7-A0FD-7C363AEF2CB4}" dt="2024-10-07T22:04:28.037" v="609" actId="478"/>
        <pc:sldMkLst>
          <pc:docMk/>
          <pc:sldMk cId="48919555" sldId="297"/>
        </pc:sldMkLst>
      </pc:sldChg>
      <pc:sldChg chg="modSp">
        <pc:chgData name="Nicholas Jensen" userId="d8d72e68-c4fb-4280-89a2-09ac2498eb14" providerId="ADAL" clId="{22092AE7-5A32-49D7-A0FD-7C363AEF2CB4}" dt="2024-10-04T04:58:20.887" v="10" actId="2711"/>
        <pc:sldMkLst>
          <pc:docMk/>
          <pc:sldMk cId="2080628376" sldId="298"/>
        </pc:sldMkLst>
      </pc:sldChg>
      <pc:sldChg chg="addSp delSp modSp mod">
        <pc:chgData name="Nicholas Jensen" userId="d8d72e68-c4fb-4280-89a2-09ac2498eb14" providerId="ADAL" clId="{22092AE7-5A32-49D7-A0FD-7C363AEF2CB4}" dt="2024-10-07T21:48:51.214" v="538" actId="1076"/>
        <pc:sldMkLst>
          <pc:docMk/>
          <pc:sldMk cId="2839989564" sldId="300"/>
        </pc:sldMkLst>
      </pc:sldChg>
      <pc:sldChg chg="modSp">
        <pc:chgData name="Nicholas Jensen" userId="d8d72e68-c4fb-4280-89a2-09ac2498eb14" providerId="ADAL" clId="{22092AE7-5A32-49D7-A0FD-7C363AEF2CB4}" dt="2024-10-07T21:38:22.084" v="352" actId="20577"/>
        <pc:sldMkLst>
          <pc:docMk/>
          <pc:sldMk cId="3346816995" sldId="303"/>
        </pc:sldMkLst>
      </pc:sldChg>
      <pc:sldChg chg="modSp new mod">
        <pc:chgData name="Nicholas Jensen" userId="d8d72e68-c4fb-4280-89a2-09ac2498eb14" providerId="ADAL" clId="{22092AE7-5A32-49D7-A0FD-7C363AEF2CB4}" dt="2024-10-07T23:45:56.192" v="625" actId="207"/>
        <pc:sldMkLst>
          <pc:docMk/>
          <pc:sldMk cId="3791165186" sldId="308"/>
        </pc:sldMkLst>
      </pc:sldChg>
    </pc:docChg>
  </pc:docChgLst>
  <pc:docChgLst>
    <pc:chgData name="Aidan Hoolihan" userId="S::ajh21f@fsu.edu::18a2b2b8-6e37-43b0-8a86-6e19fbe733d5" providerId="AD" clId="Web-{EBB2F433-2DC3-E940-42BC-43000E045609}"/>
    <pc:docChg chg="modSld">
      <pc:chgData name="Aidan Hoolihan" userId="S::ajh21f@fsu.edu::18a2b2b8-6e37-43b0-8a86-6e19fbe733d5" providerId="AD" clId="Web-{EBB2F433-2DC3-E940-42BC-43000E045609}" dt="2024-11-12T20:40:00.086" v="46" actId="1076"/>
      <pc:docMkLst>
        <pc:docMk/>
      </pc:docMkLst>
      <pc:sldChg chg="modSp">
        <pc:chgData name="Aidan Hoolihan" userId="S::ajh21f@fsu.edu::18a2b2b8-6e37-43b0-8a86-6e19fbe733d5" providerId="AD" clId="Web-{EBB2F433-2DC3-E940-42BC-43000E045609}" dt="2024-11-12T20:37:42.695" v="45" actId="14100"/>
        <pc:sldMkLst>
          <pc:docMk/>
          <pc:sldMk cId="142956665" sldId="293"/>
        </pc:sldMkLst>
        <pc:spChg chg="mod">
          <ac:chgData name="Aidan Hoolihan" userId="S::ajh21f@fsu.edu::18a2b2b8-6e37-43b0-8a86-6e19fbe733d5" providerId="AD" clId="Web-{EBB2F433-2DC3-E940-42BC-43000E045609}" dt="2024-11-12T20:34:55.132" v="44" actId="20577"/>
          <ac:spMkLst>
            <pc:docMk/>
            <pc:sldMk cId="142956665" sldId="293"/>
            <ac:spMk id="9" creationId="{7904A341-413C-C914-B768-DF46EEC2F58D}"/>
          </ac:spMkLst>
        </pc:spChg>
        <pc:spChg chg="mod">
          <ac:chgData name="Aidan Hoolihan" userId="S::ajh21f@fsu.edu::18a2b2b8-6e37-43b0-8a86-6e19fbe733d5" providerId="AD" clId="Web-{EBB2F433-2DC3-E940-42BC-43000E045609}" dt="2024-11-12T20:37:42.695" v="45" actId="14100"/>
          <ac:spMkLst>
            <pc:docMk/>
            <pc:sldMk cId="142956665" sldId="293"/>
            <ac:spMk id="20" creationId="{66D896C9-436A-7F9C-AA61-0D604165C61E}"/>
          </ac:spMkLst>
        </pc:spChg>
      </pc:sldChg>
      <pc:sldChg chg="modSp">
        <pc:chgData name="Aidan Hoolihan" userId="S::ajh21f@fsu.edu::18a2b2b8-6e37-43b0-8a86-6e19fbe733d5" providerId="AD" clId="Web-{EBB2F433-2DC3-E940-42BC-43000E045609}" dt="2024-11-12T20:40:00.086" v="46" actId="1076"/>
        <pc:sldMkLst>
          <pc:docMk/>
          <pc:sldMk cId="3791165186" sldId="308"/>
        </pc:sldMkLst>
        <pc:picChg chg="mod">
          <ac:chgData name="Aidan Hoolihan" userId="S::ajh21f@fsu.edu::18a2b2b8-6e37-43b0-8a86-6e19fbe733d5" providerId="AD" clId="Web-{EBB2F433-2DC3-E940-42BC-43000E045609}" dt="2024-11-12T20:40:00.086" v="46" actId="1076"/>
          <ac:picMkLst>
            <pc:docMk/>
            <pc:sldMk cId="3791165186" sldId="308"/>
            <ac:picMk id="38" creationId="{96847788-2666-6D7A-A630-02D295EF55D3}"/>
          </ac:picMkLst>
        </pc:picChg>
      </pc:sldChg>
      <pc:sldChg chg="modSp">
        <pc:chgData name="Aidan Hoolihan" userId="S::ajh21f@fsu.edu::18a2b2b8-6e37-43b0-8a86-6e19fbe733d5" providerId="AD" clId="Web-{EBB2F433-2DC3-E940-42BC-43000E045609}" dt="2024-11-12T20:32:57.804" v="0"/>
        <pc:sldMkLst>
          <pc:docMk/>
          <pc:sldMk cId="3445415718" sldId="320"/>
        </pc:sldMkLst>
        <pc:picChg chg="ord">
          <ac:chgData name="Aidan Hoolihan" userId="S::ajh21f@fsu.edu::18a2b2b8-6e37-43b0-8a86-6e19fbe733d5" providerId="AD" clId="Web-{EBB2F433-2DC3-E940-42BC-43000E045609}" dt="2024-11-12T20:32:57.804" v="0"/>
          <ac:picMkLst>
            <pc:docMk/>
            <pc:sldMk cId="3445415718" sldId="320"/>
            <ac:picMk id="1026" creationId="{0CF025A6-55CC-78F8-966B-7CAF6BD90FB5}"/>
          </ac:picMkLst>
        </pc:picChg>
      </pc:sldChg>
    </pc:docChg>
  </pc:docChgLst>
  <pc:docChgLst>
    <pc:chgData name="Jeffrey Hill" userId="8bd06041-2a20-4d44-be32-6410733e301c" providerId="ADAL" clId="{AF8DA0F3-AE60-47AA-ADFE-1F3C45A97B86}"/>
    <pc:docChg chg="undo redo custSel addSld delSld modSld sldOrd modSection">
      <pc:chgData name="Jeffrey Hill" userId="8bd06041-2a20-4d44-be32-6410733e301c" providerId="ADAL" clId="{AF8DA0F3-AE60-47AA-ADFE-1F3C45A97B86}" dt="2024-12-05T20:09:27.660" v="1126" actId="1035"/>
      <pc:docMkLst>
        <pc:docMk/>
      </pc:docMkLst>
      <pc:sldChg chg="addSp delSp modSp add del mod modClrScheme chgLayout">
        <pc:chgData name="Jeffrey Hill" userId="8bd06041-2a20-4d44-be32-6410733e301c" providerId="ADAL" clId="{AF8DA0F3-AE60-47AA-ADFE-1F3C45A97B86}" dt="2024-11-12T21:03:31.405" v="713" actId="1035"/>
        <pc:sldMkLst>
          <pc:docMk/>
          <pc:sldMk cId="3892402424" sldId="256"/>
        </pc:sldMkLst>
        <pc:spChg chg="add mod">
          <ac:chgData name="Jeffrey Hill" userId="8bd06041-2a20-4d44-be32-6410733e301c" providerId="ADAL" clId="{AF8DA0F3-AE60-47AA-ADFE-1F3C45A97B86}" dt="2024-11-12T21:03:31.405" v="713" actId="1035"/>
          <ac:spMkLst>
            <pc:docMk/>
            <pc:sldMk cId="3892402424" sldId="256"/>
            <ac:spMk id="5" creationId="{E9752AF9-00B4-EF3E-57B4-073E25F1B812}"/>
          </ac:spMkLst>
        </pc:spChg>
        <pc:spChg chg="mod">
          <ac:chgData name="Jeffrey Hill" userId="8bd06041-2a20-4d44-be32-6410733e301c" providerId="ADAL" clId="{AF8DA0F3-AE60-47AA-ADFE-1F3C45A97B86}" dt="2024-11-12T06:57:47.126" v="108" actId="207"/>
          <ac:spMkLst>
            <pc:docMk/>
            <pc:sldMk cId="3892402424" sldId="256"/>
            <ac:spMk id="9" creationId="{1EDFF265-2290-C02D-B89E-C547D073DC45}"/>
          </ac:spMkLst>
        </pc:spChg>
        <pc:spChg chg="mod">
          <ac:chgData name="Jeffrey Hill" userId="8bd06041-2a20-4d44-be32-6410733e301c" providerId="ADAL" clId="{AF8DA0F3-AE60-47AA-ADFE-1F3C45A97B86}" dt="2024-11-12T06:59:11.736" v="113" actId="339"/>
          <ac:spMkLst>
            <pc:docMk/>
            <pc:sldMk cId="3892402424" sldId="256"/>
            <ac:spMk id="13" creationId="{99766276-D42E-B20D-8C6C-2372627ADE75}"/>
          </ac:spMkLst>
        </pc:spChg>
        <pc:spChg chg="mod">
          <ac:chgData name="Jeffrey Hill" userId="8bd06041-2a20-4d44-be32-6410733e301c" providerId="ADAL" clId="{AF8DA0F3-AE60-47AA-ADFE-1F3C45A97B86}" dt="2024-11-12T06:58:22.382" v="109" actId="339"/>
          <ac:spMkLst>
            <pc:docMk/>
            <pc:sldMk cId="3892402424" sldId="256"/>
            <ac:spMk id="14" creationId="{47025608-5685-B2A9-77D5-E69BE7D4FF85}"/>
          </ac:spMkLst>
        </pc:spChg>
        <pc:spChg chg="mod">
          <ac:chgData name="Jeffrey Hill" userId="8bd06041-2a20-4d44-be32-6410733e301c" providerId="ADAL" clId="{AF8DA0F3-AE60-47AA-ADFE-1F3C45A97B86}" dt="2024-11-12T06:57:47.126" v="108" actId="207"/>
          <ac:spMkLst>
            <pc:docMk/>
            <pc:sldMk cId="3892402424" sldId="256"/>
            <ac:spMk id="20" creationId="{FCBAB8A5-EEC4-F6F2-D4AA-972146D33763}"/>
          </ac:spMkLst>
        </pc:spChg>
        <pc:spChg chg="mod">
          <ac:chgData name="Jeffrey Hill" userId="8bd06041-2a20-4d44-be32-6410733e301c" providerId="ADAL" clId="{AF8DA0F3-AE60-47AA-ADFE-1F3C45A97B86}" dt="2024-11-12T06:58:56.025" v="111" actId="207"/>
          <ac:spMkLst>
            <pc:docMk/>
            <pc:sldMk cId="3892402424" sldId="256"/>
            <ac:spMk id="23" creationId="{8677CC7E-1E21-AE9A-2FEE-C3F377D85468}"/>
          </ac:spMkLst>
        </pc:spChg>
        <pc:spChg chg="mod">
          <ac:chgData name="Jeffrey Hill" userId="8bd06041-2a20-4d44-be32-6410733e301c" providerId="ADAL" clId="{AF8DA0F3-AE60-47AA-ADFE-1F3C45A97B86}" dt="2024-11-12T06:58:56.025" v="111" actId="207"/>
          <ac:spMkLst>
            <pc:docMk/>
            <pc:sldMk cId="3892402424" sldId="256"/>
            <ac:spMk id="24" creationId="{88344564-64F3-FEE6-BA88-AD85C2C56134}"/>
          </ac:spMkLst>
        </pc:spChg>
        <pc:spChg chg="mod">
          <ac:chgData name="Jeffrey Hill" userId="8bd06041-2a20-4d44-be32-6410733e301c" providerId="ADAL" clId="{AF8DA0F3-AE60-47AA-ADFE-1F3C45A97B86}" dt="2024-11-12T06:59:04.160" v="112" actId="339"/>
          <ac:spMkLst>
            <pc:docMk/>
            <pc:sldMk cId="3892402424" sldId="256"/>
            <ac:spMk id="27" creationId="{0569117E-CD75-1F73-61CE-CC631C775463}"/>
          </ac:spMkLst>
        </pc:spChg>
        <pc:spChg chg="mod">
          <ac:chgData name="Jeffrey Hill" userId="8bd06041-2a20-4d44-be32-6410733e301c" providerId="ADAL" clId="{AF8DA0F3-AE60-47AA-ADFE-1F3C45A97B86}" dt="2024-11-12T06:58:56.025" v="111" actId="207"/>
          <ac:spMkLst>
            <pc:docMk/>
            <pc:sldMk cId="3892402424" sldId="256"/>
            <ac:spMk id="37" creationId="{384908E8-36D7-C47F-DE05-A35BC35F56A7}"/>
          </ac:spMkLst>
        </pc:spChg>
        <pc:spChg chg="mod">
          <ac:chgData name="Jeffrey Hill" userId="8bd06041-2a20-4d44-be32-6410733e301c" providerId="ADAL" clId="{AF8DA0F3-AE60-47AA-ADFE-1F3C45A97B86}" dt="2024-11-12T07:02:45.066" v="137" actId="1582"/>
          <ac:spMkLst>
            <pc:docMk/>
            <pc:sldMk cId="3892402424" sldId="256"/>
            <ac:spMk id="55" creationId="{26741B8A-65F9-49A3-89C2-659098C2E737}"/>
          </ac:spMkLst>
        </pc:spChg>
        <pc:spChg chg="mod ord">
          <ac:chgData name="Jeffrey Hill" userId="8bd06041-2a20-4d44-be32-6410733e301c" providerId="ADAL" clId="{AF8DA0F3-AE60-47AA-ADFE-1F3C45A97B86}" dt="2024-11-12T06:56:58.327" v="105" actId="700"/>
          <ac:spMkLst>
            <pc:docMk/>
            <pc:sldMk cId="3892402424" sldId="256"/>
            <ac:spMk id="57" creationId="{73038C72-3991-D495-9B5E-08B16053F36A}"/>
          </ac:spMkLst>
        </pc:spChg>
      </pc:sldChg>
      <pc:sldChg chg="addSp modSp del mod">
        <pc:chgData name="Jeffrey Hill" userId="8bd06041-2a20-4d44-be32-6410733e301c" providerId="ADAL" clId="{AF8DA0F3-AE60-47AA-ADFE-1F3C45A97B86}" dt="2024-11-12T21:22:28.365" v="924" actId="27636"/>
        <pc:sldMkLst>
          <pc:docMk/>
          <pc:sldMk cId="2237514937" sldId="259"/>
        </pc:sldMkLst>
        <pc:spChg chg="mod">
          <ac:chgData name="Jeffrey Hill" userId="8bd06041-2a20-4d44-be32-6410733e301c" providerId="ADAL" clId="{AF8DA0F3-AE60-47AA-ADFE-1F3C45A97B86}" dt="2024-11-12T07:04:01.791" v="144" actId="2711"/>
          <ac:spMkLst>
            <pc:docMk/>
            <pc:sldMk cId="2237514937" sldId="259"/>
            <ac:spMk id="6" creationId="{67C53BFE-050D-6937-6069-EF017E32D4C9}"/>
          </ac:spMkLst>
        </pc:spChg>
        <pc:spChg chg="mod">
          <ac:chgData name="Jeffrey Hill" userId="8bd06041-2a20-4d44-be32-6410733e301c" providerId="ADAL" clId="{AF8DA0F3-AE60-47AA-ADFE-1F3C45A97B86}" dt="2024-11-12T07:04:01.791" v="144" actId="2711"/>
          <ac:spMkLst>
            <pc:docMk/>
            <pc:sldMk cId="2237514937" sldId="259"/>
            <ac:spMk id="7" creationId="{9F84C188-EA68-2E3D-B9BD-A033747E67CD}"/>
          </ac:spMkLst>
        </pc:spChg>
        <pc:spChg chg="mod">
          <ac:chgData name="Jeffrey Hill" userId="8bd06041-2a20-4d44-be32-6410733e301c" providerId="ADAL" clId="{AF8DA0F3-AE60-47AA-ADFE-1F3C45A97B86}" dt="2024-11-12T07:04:58.999" v="147" actId="207"/>
          <ac:spMkLst>
            <pc:docMk/>
            <pc:sldMk cId="2237514937" sldId="259"/>
            <ac:spMk id="8" creationId="{7D55C2B2-B9DE-E37C-B9C5-7384B32B6DDF}"/>
          </ac:spMkLst>
        </pc:spChg>
        <pc:spChg chg="mod">
          <ac:chgData name="Jeffrey Hill" userId="8bd06041-2a20-4d44-be32-6410733e301c" providerId="ADAL" clId="{AF8DA0F3-AE60-47AA-ADFE-1F3C45A97B86}" dt="2024-11-12T07:04:01.791" v="144" actId="2711"/>
          <ac:spMkLst>
            <pc:docMk/>
            <pc:sldMk cId="2237514937" sldId="259"/>
            <ac:spMk id="10" creationId="{59AEC01B-90D3-AC81-1562-FA5F1A1AAD8C}"/>
          </ac:spMkLst>
        </pc:spChg>
        <pc:spChg chg="mod">
          <ac:chgData name="Jeffrey Hill" userId="8bd06041-2a20-4d44-be32-6410733e301c" providerId="ADAL" clId="{AF8DA0F3-AE60-47AA-ADFE-1F3C45A97B86}" dt="2024-11-12T21:22:28.365" v="924" actId="27636"/>
          <ac:spMkLst>
            <pc:docMk/>
            <pc:sldMk cId="2237514937" sldId="259"/>
            <ac:spMk id="11" creationId="{ABF7DBD7-3B4E-3F53-7FFD-B818984C22AC}"/>
          </ac:spMkLst>
        </pc:spChg>
        <pc:spChg chg="add mod">
          <ac:chgData name="Jeffrey Hill" userId="8bd06041-2a20-4d44-be32-6410733e301c" providerId="ADAL" clId="{AF8DA0F3-AE60-47AA-ADFE-1F3C45A97B86}" dt="2024-11-12T21:03:41.260" v="714"/>
          <ac:spMkLst>
            <pc:docMk/>
            <pc:sldMk cId="2237514937" sldId="259"/>
            <ac:spMk id="12" creationId="{5B8BFEED-5140-44D8-50B9-EFB5B21CE637}"/>
          </ac:spMkLst>
        </pc:spChg>
        <pc:spChg chg="mod">
          <ac:chgData name="Jeffrey Hill" userId="8bd06041-2a20-4d44-be32-6410733e301c" providerId="ADAL" clId="{AF8DA0F3-AE60-47AA-ADFE-1F3C45A97B86}" dt="2024-11-12T07:04:12.335" v="145" actId="207"/>
          <ac:spMkLst>
            <pc:docMk/>
            <pc:sldMk cId="2237514937" sldId="259"/>
            <ac:spMk id="37" creationId="{516D5088-E3EE-8423-77BD-CDE0E8B82F75}"/>
          </ac:spMkLst>
        </pc:spChg>
      </pc:sldChg>
      <pc:sldChg chg="addSp modSp del mod modTransition">
        <pc:chgData name="Jeffrey Hill" userId="8bd06041-2a20-4d44-be32-6410733e301c" providerId="ADAL" clId="{AF8DA0F3-AE60-47AA-ADFE-1F3C45A97B86}" dt="2024-11-12T21:29:55.607" v="942" actId="20577"/>
        <pc:sldMkLst>
          <pc:docMk/>
          <pc:sldMk cId="215783508" sldId="260"/>
        </pc:sldMkLst>
        <pc:spChg chg="add mod">
          <ac:chgData name="Jeffrey Hill" userId="8bd06041-2a20-4d44-be32-6410733e301c" providerId="ADAL" clId="{AF8DA0F3-AE60-47AA-ADFE-1F3C45A97B86}" dt="2024-11-12T21:03:43.611" v="715"/>
          <ac:spMkLst>
            <pc:docMk/>
            <pc:sldMk cId="215783508" sldId="260"/>
            <ac:spMk id="2" creationId="{19FB33B0-5F51-AC74-412E-9F7FBBCD33E8}"/>
          </ac:spMkLst>
        </pc:spChg>
        <pc:spChg chg="mod">
          <ac:chgData name="Jeffrey Hill" userId="8bd06041-2a20-4d44-be32-6410733e301c" providerId="ADAL" clId="{AF8DA0F3-AE60-47AA-ADFE-1F3C45A97B86}" dt="2024-11-12T07:05:35.924" v="152" actId="207"/>
          <ac:spMkLst>
            <pc:docMk/>
            <pc:sldMk cId="215783508" sldId="260"/>
            <ac:spMk id="29" creationId="{1F9A9366-B571-98A7-6EFD-A3E2F35CA68E}"/>
          </ac:spMkLst>
        </pc:spChg>
        <pc:spChg chg="mod">
          <ac:chgData name="Jeffrey Hill" userId="8bd06041-2a20-4d44-be32-6410733e301c" providerId="ADAL" clId="{AF8DA0F3-AE60-47AA-ADFE-1F3C45A97B86}" dt="2024-11-12T07:04:26.245" v="146" actId="207"/>
          <ac:spMkLst>
            <pc:docMk/>
            <pc:sldMk cId="215783508" sldId="260"/>
            <ac:spMk id="37" creationId="{F678F12E-927D-9171-D7C1-63DFDEC7F302}"/>
          </ac:spMkLst>
        </pc:spChg>
        <pc:spChg chg="mod">
          <ac:chgData name="Jeffrey Hill" userId="8bd06041-2a20-4d44-be32-6410733e301c" providerId="ADAL" clId="{AF8DA0F3-AE60-47AA-ADFE-1F3C45A97B86}" dt="2024-11-12T21:23:40.596" v="932" actId="27636"/>
          <ac:spMkLst>
            <pc:docMk/>
            <pc:sldMk cId="215783508" sldId="260"/>
            <ac:spMk id="72" creationId="{CC95A351-7FF6-1F61-7298-2544CDDC306C}"/>
          </ac:spMkLst>
        </pc:spChg>
        <pc:spChg chg="mod">
          <ac:chgData name="Jeffrey Hill" userId="8bd06041-2a20-4d44-be32-6410733e301c" providerId="ADAL" clId="{AF8DA0F3-AE60-47AA-ADFE-1F3C45A97B86}" dt="2024-11-12T07:05:17.844" v="151" actId="207"/>
          <ac:spMkLst>
            <pc:docMk/>
            <pc:sldMk cId="215783508" sldId="260"/>
            <ac:spMk id="117" creationId="{2463657A-E72C-DE9C-DD81-A8E0EEE8B211}"/>
          </ac:spMkLst>
        </pc:spChg>
        <pc:spChg chg="mod">
          <ac:chgData name="Jeffrey Hill" userId="8bd06041-2a20-4d44-be32-6410733e301c" providerId="ADAL" clId="{AF8DA0F3-AE60-47AA-ADFE-1F3C45A97B86}" dt="2024-11-12T07:05:11.419" v="148" actId="207"/>
          <ac:spMkLst>
            <pc:docMk/>
            <pc:sldMk cId="215783508" sldId="260"/>
            <ac:spMk id="118" creationId="{EC7BE9E3-A9B8-E956-904F-FAB294B74392}"/>
          </ac:spMkLst>
        </pc:spChg>
        <pc:spChg chg="mod">
          <ac:chgData name="Jeffrey Hill" userId="8bd06041-2a20-4d44-be32-6410733e301c" providerId="ADAL" clId="{AF8DA0F3-AE60-47AA-ADFE-1F3C45A97B86}" dt="2024-11-12T21:29:55.607" v="942" actId="20577"/>
          <ac:spMkLst>
            <pc:docMk/>
            <pc:sldMk cId="215783508" sldId="260"/>
            <ac:spMk id="119" creationId="{1C3EB0EF-886A-B3AB-FF5A-4D5258149418}"/>
          </ac:spMkLst>
        </pc:spChg>
      </pc:sldChg>
      <pc:sldChg chg="addSp delSp modSp del mod">
        <pc:chgData name="Jeffrey Hill" userId="8bd06041-2a20-4d44-be32-6410733e301c" providerId="ADAL" clId="{AF8DA0F3-AE60-47AA-ADFE-1F3C45A97B86}" dt="2024-11-12T21:30:12.416" v="954" actId="20577"/>
        <pc:sldMkLst>
          <pc:docMk/>
          <pc:sldMk cId="1972659479" sldId="261"/>
        </pc:sldMkLst>
        <pc:spChg chg="mod">
          <ac:chgData name="Jeffrey Hill" userId="8bd06041-2a20-4d44-be32-6410733e301c" providerId="ADAL" clId="{AF8DA0F3-AE60-47AA-ADFE-1F3C45A97B86}" dt="2024-11-12T07:06:16.611" v="154" actId="207"/>
          <ac:spMkLst>
            <pc:docMk/>
            <pc:sldMk cId="1972659479" sldId="261"/>
            <ac:spMk id="9" creationId="{7CBA20AB-C444-6336-8372-5EB56038DE10}"/>
          </ac:spMkLst>
        </pc:spChg>
        <pc:spChg chg="mod">
          <ac:chgData name="Jeffrey Hill" userId="8bd06041-2a20-4d44-be32-6410733e301c" providerId="ADAL" clId="{AF8DA0F3-AE60-47AA-ADFE-1F3C45A97B86}" dt="2024-11-12T07:06:24.668" v="156" actId="207"/>
          <ac:spMkLst>
            <pc:docMk/>
            <pc:sldMk cId="1972659479" sldId="261"/>
            <ac:spMk id="11" creationId="{82ACB680-4DB8-0B7A-7173-523E1F5E4389}"/>
          </ac:spMkLst>
        </pc:spChg>
        <pc:spChg chg="add mod">
          <ac:chgData name="Jeffrey Hill" userId="8bd06041-2a20-4d44-be32-6410733e301c" providerId="ADAL" clId="{AF8DA0F3-AE60-47AA-ADFE-1F3C45A97B86}" dt="2024-11-12T21:03:46.684" v="716"/>
          <ac:spMkLst>
            <pc:docMk/>
            <pc:sldMk cId="1972659479" sldId="261"/>
            <ac:spMk id="12" creationId="{85FEBF50-4BC8-1210-1C00-FA2697BDC956}"/>
          </ac:spMkLst>
        </pc:spChg>
        <pc:spChg chg="mod">
          <ac:chgData name="Jeffrey Hill" userId="8bd06041-2a20-4d44-be32-6410733e301c" providerId="ADAL" clId="{AF8DA0F3-AE60-47AA-ADFE-1F3C45A97B86}" dt="2024-11-12T07:07:14.252" v="166" actId="207"/>
          <ac:spMkLst>
            <pc:docMk/>
            <pc:sldMk cId="1972659479" sldId="261"/>
            <ac:spMk id="13" creationId="{C59E37AA-EAC9-0741-1D09-0138C9822071}"/>
          </ac:spMkLst>
        </pc:spChg>
        <pc:spChg chg="mod">
          <ac:chgData name="Jeffrey Hill" userId="8bd06041-2a20-4d44-be32-6410733e301c" providerId="ADAL" clId="{AF8DA0F3-AE60-47AA-ADFE-1F3C45A97B86}" dt="2024-11-12T07:06:07.561" v="153" actId="2711"/>
          <ac:spMkLst>
            <pc:docMk/>
            <pc:sldMk cId="1972659479" sldId="261"/>
            <ac:spMk id="15" creationId="{57CFE2FA-2483-06F0-1F58-93A1D838C345}"/>
          </ac:spMkLst>
        </pc:spChg>
        <pc:spChg chg="mod">
          <ac:chgData name="Jeffrey Hill" userId="8bd06041-2a20-4d44-be32-6410733e301c" providerId="ADAL" clId="{AF8DA0F3-AE60-47AA-ADFE-1F3C45A97B86}" dt="2024-11-12T07:06:33.403" v="157" actId="207"/>
          <ac:spMkLst>
            <pc:docMk/>
            <pc:sldMk cId="1972659479" sldId="261"/>
            <ac:spMk id="29" creationId="{0F3D6951-14AB-D019-5876-3FDA38939512}"/>
          </ac:spMkLst>
        </pc:spChg>
        <pc:spChg chg="mod">
          <ac:chgData name="Jeffrey Hill" userId="8bd06041-2a20-4d44-be32-6410733e301c" providerId="ADAL" clId="{AF8DA0F3-AE60-47AA-ADFE-1F3C45A97B86}" dt="2024-11-12T07:07:00.285" v="163" actId="207"/>
          <ac:spMkLst>
            <pc:docMk/>
            <pc:sldMk cId="1972659479" sldId="261"/>
            <ac:spMk id="33" creationId="{D62A2CD0-CA80-236E-C95C-491D3790816E}"/>
          </ac:spMkLst>
        </pc:spChg>
        <pc:spChg chg="mod">
          <ac:chgData name="Jeffrey Hill" userId="8bd06041-2a20-4d44-be32-6410733e301c" providerId="ADAL" clId="{AF8DA0F3-AE60-47AA-ADFE-1F3C45A97B86}" dt="2024-11-12T07:06:16.611" v="154" actId="207"/>
          <ac:spMkLst>
            <pc:docMk/>
            <pc:sldMk cId="1972659479" sldId="261"/>
            <ac:spMk id="37" creationId="{77DD0B13-A7DD-54CE-779C-F90A50394BAC}"/>
          </ac:spMkLst>
        </pc:spChg>
        <pc:spChg chg="mod">
          <ac:chgData name="Jeffrey Hill" userId="8bd06041-2a20-4d44-be32-6410733e301c" providerId="ADAL" clId="{AF8DA0F3-AE60-47AA-ADFE-1F3C45A97B86}" dt="2024-11-12T07:06:07.561" v="153" actId="2711"/>
          <ac:spMkLst>
            <pc:docMk/>
            <pc:sldMk cId="1972659479" sldId="261"/>
            <ac:spMk id="58" creationId="{60CFEEE9-8522-D9A4-09E9-9E8BCAE9303F}"/>
          </ac:spMkLst>
        </pc:spChg>
        <pc:spChg chg="mod">
          <ac:chgData name="Jeffrey Hill" userId="8bd06041-2a20-4d44-be32-6410733e301c" providerId="ADAL" clId="{AF8DA0F3-AE60-47AA-ADFE-1F3C45A97B86}" dt="2024-11-12T07:06:07.561" v="153" actId="2711"/>
          <ac:spMkLst>
            <pc:docMk/>
            <pc:sldMk cId="1972659479" sldId="261"/>
            <ac:spMk id="59" creationId="{A788EB72-7859-4D44-24F6-C5FDC26D93F5}"/>
          </ac:spMkLst>
        </pc:spChg>
        <pc:spChg chg="mod">
          <ac:chgData name="Jeffrey Hill" userId="8bd06041-2a20-4d44-be32-6410733e301c" providerId="ADAL" clId="{AF8DA0F3-AE60-47AA-ADFE-1F3C45A97B86}" dt="2024-11-12T21:22:22.072" v="916" actId="27636"/>
          <ac:spMkLst>
            <pc:docMk/>
            <pc:sldMk cId="1972659479" sldId="261"/>
            <ac:spMk id="72" creationId="{89048A28-E368-1E6D-9849-D74D45B33F39}"/>
          </ac:spMkLst>
        </pc:spChg>
        <pc:spChg chg="mod">
          <ac:chgData name="Jeffrey Hill" userId="8bd06041-2a20-4d44-be32-6410733e301c" providerId="ADAL" clId="{AF8DA0F3-AE60-47AA-ADFE-1F3C45A97B86}" dt="2024-11-12T21:30:12.416" v="954" actId="20577"/>
          <ac:spMkLst>
            <pc:docMk/>
            <pc:sldMk cId="1972659479" sldId="261"/>
            <ac:spMk id="73" creationId="{65361498-164A-52DE-EFF3-5BBE9A22B7BA}"/>
          </ac:spMkLst>
        </pc:spChg>
        <pc:spChg chg="mod">
          <ac:chgData name="Jeffrey Hill" userId="8bd06041-2a20-4d44-be32-6410733e301c" providerId="ADAL" clId="{AF8DA0F3-AE60-47AA-ADFE-1F3C45A97B86}" dt="2024-11-12T07:06:33.403" v="157" actId="207"/>
          <ac:spMkLst>
            <pc:docMk/>
            <pc:sldMk cId="1972659479" sldId="261"/>
            <ac:spMk id="74" creationId="{E1456BC4-128F-1807-37F1-A773330BD039}"/>
          </ac:spMkLst>
        </pc:spChg>
        <pc:spChg chg="mod">
          <ac:chgData name="Jeffrey Hill" userId="8bd06041-2a20-4d44-be32-6410733e301c" providerId="ADAL" clId="{AF8DA0F3-AE60-47AA-ADFE-1F3C45A97B86}" dt="2024-11-12T07:07:04.734" v="164" actId="207"/>
          <ac:spMkLst>
            <pc:docMk/>
            <pc:sldMk cId="1972659479" sldId="261"/>
            <ac:spMk id="91" creationId="{48A3641B-432F-6FC9-ED06-E3809305D688}"/>
          </ac:spMkLst>
        </pc:spChg>
        <pc:spChg chg="mod">
          <ac:chgData name="Jeffrey Hill" userId="8bd06041-2a20-4d44-be32-6410733e301c" providerId="ADAL" clId="{AF8DA0F3-AE60-47AA-ADFE-1F3C45A97B86}" dt="2024-11-12T07:07:00.285" v="163" actId="207"/>
          <ac:spMkLst>
            <pc:docMk/>
            <pc:sldMk cId="1972659479" sldId="261"/>
            <ac:spMk id="93" creationId="{D139978A-3A09-41F7-6A09-5B9FA28FDBB7}"/>
          </ac:spMkLst>
        </pc:spChg>
        <pc:spChg chg="mod">
          <ac:chgData name="Jeffrey Hill" userId="8bd06041-2a20-4d44-be32-6410733e301c" providerId="ADAL" clId="{AF8DA0F3-AE60-47AA-ADFE-1F3C45A97B86}" dt="2024-11-12T07:06:33.403" v="157" actId="207"/>
          <ac:spMkLst>
            <pc:docMk/>
            <pc:sldMk cId="1972659479" sldId="261"/>
            <ac:spMk id="103" creationId="{49F2CA0A-D03A-1A6D-4DAF-B70B6608CA40}"/>
          </ac:spMkLst>
        </pc:spChg>
        <pc:spChg chg="mod">
          <ac:chgData name="Jeffrey Hill" userId="8bd06041-2a20-4d44-be32-6410733e301c" providerId="ADAL" clId="{AF8DA0F3-AE60-47AA-ADFE-1F3C45A97B86}" dt="2024-11-12T07:07:11.849" v="165" actId="207"/>
          <ac:spMkLst>
            <pc:docMk/>
            <pc:sldMk cId="1972659479" sldId="261"/>
            <ac:spMk id="106" creationId="{68BCC49B-F79D-D0C9-CC53-FC8D24DF18EE}"/>
          </ac:spMkLst>
        </pc:spChg>
        <pc:spChg chg="mod">
          <ac:chgData name="Jeffrey Hill" userId="8bd06041-2a20-4d44-be32-6410733e301c" providerId="ADAL" clId="{AF8DA0F3-AE60-47AA-ADFE-1F3C45A97B86}" dt="2024-11-12T07:07:04.734" v="164" actId="207"/>
          <ac:spMkLst>
            <pc:docMk/>
            <pc:sldMk cId="1972659479" sldId="261"/>
            <ac:spMk id="111" creationId="{D359410D-5FFF-E60A-90ED-9C1964D8CF72}"/>
          </ac:spMkLst>
        </pc:spChg>
        <pc:spChg chg="mod">
          <ac:chgData name="Jeffrey Hill" userId="8bd06041-2a20-4d44-be32-6410733e301c" providerId="ADAL" clId="{AF8DA0F3-AE60-47AA-ADFE-1F3C45A97B86}" dt="2024-11-12T07:06:53.305" v="162" actId="207"/>
          <ac:spMkLst>
            <pc:docMk/>
            <pc:sldMk cId="1972659479" sldId="261"/>
            <ac:spMk id="112" creationId="{C6DA25D2-A25C-3760-CCAC-64F27FDA8DBA}"/>
          </ac:spMkLst>
        </pc:spChg>
        <pc:cxnChg chg="add mod">
          <ac:chgData name="Jeffrey Hill" userId="8bd06041-2a20-4d44-be32-6410733e301c" providerId="ADAL" clId="{AF8DA0F3-AE60-47AA-ADFE-1F3C45A97B86}" dt="2024-11-12T18:28:16.576" v="570"/>
          <ac:cxnSpMkLst>
            <pc:docMk/>
            <pc:sldMk cId="1972659479" sldId="261"/>
            <ac:cxnSpMk id="3" creationId="{A1444DCE-4128-668F-4578-E28E57962914}"/>
          </ac:cxnSpMkLst>
        </pc:cxnChg>
        <pc:cxnChg chg="add mod">
          <ac:chgData name="Jeffrey Hill" userId="8bd06041-2a20-4d44-be32-6410733e301c" providerId="ADAL" clId="{AF8DA0F3-AE60-47AA-ADFE-1F3C45A97B86}" dt="2024-11-12T18:29:08.633" v="573" actId="1582"/>
          <ac:cxnSpMkLst>
            <pc:docMk/>
            <pc:sldMk cId="1972659479" sldId="261"/>
            <ac:cxnSpMk id="8" creationId="{A13616FD-0329-0507-A7E0-5A6FA0EAEF70}"/>
          </ac:cxnSpMkLst>
        </pc:cxnChg>
      </pc:sldChg>
      <pc:sldChg chg="addSp delSp modSp del mod">
        <pc:chgData name="Jeffrey Hill" userId="8bd06041-2a20-4d44-be32-6410733e301c" providerId="ADAL" clId="{AF8DA0F3-AE60-47AA-ADFE-1F3C45A97B86}" dt="2024-11-12T21:28:06.620" v="934" actId="1036"/>
        <pc:sldMkLst>
          <pc:docMk/>
          <pc:sldMk cId="1813625065" sldId="262"/>
        </pc:sldMkLst>
        <pc:spChg chg="add mod">
          <ac:chgData name="Jeffrey Hill" userId="8bd06041-2a20-4d44-be32-6410733e301c" providerId="ADAL" clId="{AF8DA0F3-AE60-47AA-ADFE-1F3C45A97B86}" dt="2024-11-12T07:11:30.285" v="207"/>
          <ac:spMkLst>
            <pc:docMk/>
            <pc:sldMk cId="1813625065" sldId="262"/>
            <ac:spMk id="2" creationId="{A4B7DC9D-7454-8376-B36E-8EA4A9F0CE32}"/>
          </ac:spMkLst>
        </pc:spChg>
        <pc:spChg chg="add mod">
          <ac:chgData name="Jeffrey Hill" userId="8bd06041-2a20-4d44-be32-6410733e301c" providerId="ADAL" clId="{AF8DA0F3-AE60-47AA-ADFE-1F3C45A97B86}" dt="2024-11-12T21:28:06.620" v="934" actId="1036"/>
          <ac:spMkLst>
            <pc:docMk/>
            <pc:sldMk cId="1813625065" sldId="262"/>
            <ac:spMk id="3" creationId="{095F977D-1B96-25DC-9FE4-E01B05484112}"/>
          </ac:spMkLst>
        </pc:spChg>
        <pc:spChg chg="add mod">
          <ac:chgData name="Jeffrey Hill" userId="8bd06041-2a20-4d44-be32-6410733e301c" providerId="ADAL" clId="{AF8DA0F3-AE60-47AA-ADFE-1F3C45A97B86}" dt="2024-11-12T07:11:30.285" v="207"/>
          <ac:spMkLst>
            <pc:docMk/>
            <pc:sldMk cId="1813625065" sldId="262"/>
            <ac:spMk id="4" creationId="{A64CE12C-3E8B-5114-2DD1-D568E4F5DC12}"/>
          </ac:spMkLst>
        </pc:spChg>
        <pc:spChg chg="mod">
          <ac:chgData name="Jeffrey Hill" userId="8bd06041-2a20-4d44-be32-6410733e301c" providerId="ADAL" clId="{AF8DA0F3-AE60-47AA-ADFE-1F3C45A97B86}" dt="2024-11-12T07:12:49.211" v="217" actId="207"/>
          <ac:spMkLst>
            <pc:docMk/>
            <pc:sldMk cId="1813625065" sldId="262"/>
            <ac:spMk id="5" creationId="{4DF6E3D0-216C-B191-0D75-437F6CBE3693}"/>
          </ac:spMkLst>
        </pc:spChg>
        <pc:spChg chg="add mod">
          <ac:chgData name="Jeffrey Hill" userId="8bd06041-2a20-4d44-be32-6410733e301c" providerId="ADAL" clId="{AF8DA0F3-AE60-47AA-ADFE-1F3C45A97B86}" dt="2024-11-12T07:11:30.285" v="207"/>
          <ac:spMkLst>
            <pc:docMk/>
            <pc:sldMk cId="1813625065" sldId="262"/>
            <ac:spMk id="6" creationId="{36DAD21A-D526-0913-3FE5-5BCD90CDDF7D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8" creationId="{E13D30C3-121D-6040-831E-996FA4779E17}"/>
          </ac:spMkLst>
        </pc:spChg>
        <pc:spChg chg="mod">
          <ac:chgData name="Jeffrey Hill" userId="8bd06041-2a20-4d44-be32-6410733e301c" providerId="ADAL" clId="{AF8DA0F3-AE60-47AA-ADFE-1F3C45A97B86}" dt="2024-11-12T07:12:33.128" v="216" actId="207"/>
          <ac:spMkLst>
            <pc:docMk/>
            <pc:sldMk cId="1813625065" sldId="262"/>
            <ac:spMk id="9" creationId="{71C77F83-1BAF-6CC9-1917-114FCC8E1A7B}"/>
          </ac:spMkLst>
        </pc:spChg>
        <pc:spChg chg="mod">
          <ac:chgData name="Jeffrey Hill" userId="8bd06041-2a20-4d44-be32-6410733e301c" providerId="ADAL" clId="{AF8DA0F3-AE60-47AA-ADFE-1F3C45A97B86}" dt="2024-11-12T07:12:17.705" v="214" actId="207"/>
          <ac:spMkLst>
            <pc:docMk/>
            <pc:sldMk cId="1813625065" sldId="262"/>
            <ac:spMk id="11" creationId="{1D2B072D-BB39-5F1E-DCC0-62F343BA109C}"/>
          </ac:spMkLst>
        </pc:spChg>
        <pc:spChg chg="mod">
          <ac:chgData name="Jeffrey Hill" userId="8bd06041-2a20-4d44-be32-6410733e301c" providerId="ADAL" clId="{AF8DA0F3-AE60-47AA-ADFE-1F3C45A97B86}" dt="2024-11-12T07:10:48.778" v="193" actId="208"/>
          <ac:spMkLst>
            <pc:docMk/>
            <pc:sldMk cId="1813625065" sldId="262"/>
            <ac:spMk id="12" creationId="{65EF5A57-CC74-8492-3850-D9A5812A52DC}"/>
          </ac:spMkLst>
        </pc:spChg>
        <pc:spChg chg="add mod">
          <ac:chgData name="Jeffrey Hill" userId="8bd06041-2a20-4d44-be32-6410733e301c" providerId="ADAL" clId="{AF8DA0F3-AE60-47AA-ADFE-1F3C45A97B86}" dt="2024-11-12T21:04:04.300" v="721"/>
          <ac:spMkLst>
            <pc:docMk/>
            <pc:sldMk cId="1813625065" sldId="262"/>
            <ac:spMk id="13" creationId="{839FB172-380E-B174-0B6C-77FA1ABFB468}"/>
          </ac:spMkLst>
        </pc:spChg>
        <pc:spChg chg="mod">
          <ac:chgData name="Jeffrey Hill" userId="8bd06041-2a20-4d44-be32-6410733e301c" providerId="ADAL" clId="{AF8DA0F3-AE60-47AA-ADFE-1F3C45A97B86}" dt="2024-11-12T07:09:29.188" v="176" actId="208"/>
          <ac:spMkLst>
            <pc:docMk/>
            <pc:sldMk cId="1813625065" sldId="262"/>
            <ac:spMk id="17" creationId="{9386ECB4-6676-4643-D430-5A86CE83667D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18" creationId="{99071246-D3EB-8E7D-3B5D-AC1C2C4EE739}"/>
          </ac:spMkLst>
        </pc:spChg>
        <pc:spChg chg="mod">
          <ac:chgData name="Jeffrey Hill" userId="8bd06041-2a20-4d44-be32-6410733e301c" providerId="ADAL" clId="{AF8DA0F3-AE60-47AA-ADFE-1F3C45A97B86}" dt="2024-11-12T07:08:53.789" v="173" actId="207"/>
          <ac:spMkLst>
            <pc:docMk/>
            <pc:sldMk cId="1813625065" sldId="262"/>
            <ac:spMk id="20" creationId="{9BD7D5A5-1EAC-8EBE-4F79-877FFC7FE223}"/>
          </ac:spMkLst>
        </pc:spChg>
        <pc:spChg chg="mod">
          <ac:chgData name="Jeffrey Hill" userId="8bd06041-2a20-4d44-be32-6410733e301c" providerId="ADAL" clId="{AF8DA0F3-AE60-47AA-ADFE-1F3C45A97B86}" dt="2024-11-12T07:10:52.853" v="194" actId="208"/>
          <ac:spMkLst>
            <pc:docMk/>
            <pc:sldMk cId="1813625065" sldId="262"/>
            <ac:spMk id="21" creationId="{9414E0B1-FA6C-A7FE-44A2-A0B38C3C8C40}"/>
          </ac:spMkLst>
        </pc:spChg>
        <pc:spChg chg="mod">
          <ac:chgData name="Jeffrey Hill" userId="8bd06041-2a20-4d44-be32-6410733e301c" providerId="ADAL" clId="{AF8DA0F3-AE60-47AA-ADFE-1F3C45A97B86}" dt="2024-11-12T07:10:54.826" v="195" actId="208"/>
          <ac:spMkLst>
            <pc:docMk/>
            <pc:sldMk cId="1813625065" sldId="262"/>
            <ac:spMk id="22" creationId="{4514069E-5ACD-667F-0BAD-CD6237E03C81}"/>
          </ac:spMkLst>
        </pc:spChg>
        <pc:spChg chg="mod">
          <ac:chgData name="Jeffrey Hill" userId="8bd06041-2a20-4d44-be32-6410733e301c" providerId="ADAL" clId="{AF8DA0F3-AE60-47AA-ADFE-1F3C45A97B86}" dt="2024-11-12T07:10:57.707" v="196" actId="208"/>
          <ac:spMkLst>
            <pc:docMk/>
            <pc:sldMk cId="1813625065" sldId="262"/>
            <ac:spMk id="23" creationId="{4C828C22-512D-498B-6E1A-F06CAC574CA8}"/>
          </ac:spMkLst>
        </pc:spChg>
        <pc:spChg chg="mod">
          <ac:chgData name="Jeffrey Hill" userId="8bd06041-2a20-4d44-be32-6410733e301c" providerId="ADAL" clId="{AF8DA0F3-AE60-47AA-ADFE-1F3C45A97B86}" dt="2024-11-12T07:10:59.993" v="197" actId="208"/>
          <ac:spMkLst>
            <pc:docMk/>
            <pc:sldMk cId="1813625065" sldId="262"/>
            <ac:spMk id="24" creationId="{74613F4F-78D2-4A77-D5D2-33F5FE939DBC}"/>
          </ac:spMkLst>
        </pc:spChg>
        <pc:spChg chg="mod">
          <ac:chgData name="Jeffrey Hill" userId="8bd06041-2a20-4d44-be32-6410733e301c" providerId="ADAL" clId="{AF8DA0F3-AE60-47AA-ADFE-1F3C45A97B86}" dt="2024-11-12T07:11:02.154" v="198" actId="208"/>
          <ac:spMkLst>
            <pc:docMk/>
            <pc:sldMk cId="1813625065" sldId="262"/>
            <ac:spMk id="26" creationId="{A9584921-7C8C-FA23-27F6-D84C081D5F2F}"/>
          </ac:spMkLst>
        </pc:spChg>
        <pc:spChg chg="mod">
          <ac:chgData name="Jeffrey Hill" userId="8bd06041-2a20-4d44-be32-6410733e301c" providerId="ADAL" clId="{AF8DA0F3-AE60-47AA-ADFE-1F3C45A97B86}" dt="2024-11-12T07:11:05.832" v="199" actId="208"/>
          <ac:spMkLst>
            <pc:docMk/>
            <pc:sldMk cId="1813625065" sldId="262"/>
            <ac:spMk id="28" creationId="{248A9A37-EC9F-CF43-6A8A-083425810690}"/>
          </ac:spMkLst>
        </pc:spChg>
        <pc:spChg chg="mod">
          <ac:chgData name="Jeffrey Hill" userId="8bd06041-2a20-4d44-be32-6410733e301c" providerId="ADAL" clId="{AF8DA0F3-AE60-47AA-ADFE-1F3C45A97B86}" dt="2024-11-12T07:11:10.290" v="200" actId="208"/>
          <ac:spMkLst>
            <pc:docMk/>
            <pc:sldMk cId="1813625065" sldId="262"/>
            <ac:spMk id="30" creationId="{FC81968F-B4BB-422F-A815-3CF551190D57}"/>
          </ac:spMkLst>
        </pc:spChg>
        <pc:spChg chg="mod">
          <ac:chgData name="Jeffrey Hill" userId="8bd06041-2a20-4d44-be32-6410733e301c" providerId="ADAL" clId="{AF8DA0F3-AE60-47AA-ADFE-1F3C45A97B86}" dt="2024-11-12T07:11:12.906" v="201" actId="208"/>
          <ac:spMkLst>
            <pc:docMk/>
            <pc:sldMk cId="1813625065" sldId="262"/>
            <ac:spMk id="31" creationId="{4F7FBBD7-439D-E0D9-61C7-FA362C232B0F}"/>
          </ac:spMkLst>
        </pc:spChg>
        <pc:spChg chg="mod">
          <ac:chgData name="Jeffrey Hill" userId="8bd06041-2a20-4d44-be32-6410733e301c" providerId="ADAL" clId="{AF8DA0F3-AE60-47AA-ADFE-1F3C45A97B86}" dt="2024-11-12T07:11:15.615" v="202" actId="208"/>
          <ac:spMkLst>
            <pc:docMk/>
            <pc:sldMk cId="1813625065" sldId="262"/>
            <ac:spMk id="32" creationId="{C0AE3327-5A81-143A-B937-29F14E182CDE}"/>
          </ac:spMkLst>
        </pc:spChg>
        <pc:spChg chg="mod">
          <ac:chgData name="Jeffrey Hill" userId="8bd06041-2a20-4d44-be32-6410733e301c" providerId="ADAL" clId="{AF8DA0F3-AE60-47AA-ADFE-1F3C45A97B86}" dt="2024-11-12T07:11:18.013" v="203" actId="208"/>
          <ac:spMkLst>
            <pc:docMk/>
            <pc:sldMk cId="1813625065" sldId="262"/>
            <ac:spMk id="34" creationId="{419E4F95-8F3D-0717-83BC-7579173A4256}"/>
          </ac:spMkLst>
        </pc:spChg>
        <pc:spChg chg="mod">
          <ac:chgData name="Jeffrey Hill" userId="8bd06041-2a20-4d44-be32-6410733e301c" providerId="ADAL" clId="{AF8DA0F3-AE60-47AA-ADFE-1F3C45A97B86}" dt="2024-11-12T07:11:21.325" v="204" actId="208"/>
          <ac:spMkLst>
            <pc:docMk/>
            <pc:sldMk cId="1813625065" sldId="262"/>
            <ac:spMk id="35" creationId="{BBDB60BD-E20B-0678-5456-5FD9E366A078}"/>
          </ac:spMkLst>
        </pc:spChg>
        <pc:spChg chg="mod">
          <ac:chgData name="Jeffrey Hill" userId="8bd06041-2a20-4d44-be32-6410733e301c" providerId="ADAL" clId="{AF8DA0F3-AE60-47AA-ADFE-1F3C45A97B86}" dt="2024-11-12T07:11:24.771" v="205" actId="208"/>
          <ac:spMkLst>
            <pc:docMk/>
            <pc:sldMk cId="1813625065" sldId="262"/>
            <ac:spMk id="36" creationId="{86269206-071F-0D03-04C1-9E400401FAF6}"/>
          </ac:spMkLst>
        </pc:spChg>
        <pc:spChg chg="mod">
          <ac:chgData name="Jeffrey Hill" userId="8bd06041-2a20-4d44-be32-6410733e301c" providerId="ADAL" clId="{AF8DA0F3-AE60-47AA-ADFE-1F3C45A97B86}" dt="2024-11-12T07:09:43.791" v="179" actId="208"/>
          <ac:spMkLst>
            <pc:docMk/>
            <pc:sldMk cId="1813625065" sldId="262"/>
            <ac:spMk id="38" creationId="{5851125C-61DC-CD6E-A239-BA3990EB065D}"/>
          </ac:spMkLst>
        </pc:spChg>
        <pc:spChg chg="mod">
          <ac:chgData name="Jeffrey Hill" userId="8bd06041-2a20-4d44-be32-6410733e301c" providerId="ADAL" clId="{AF8DA0F3-AE60-47AA-ADFE-1F3C45A97B86}" dt="2024-11-12T07:09:47.985" v="180" actId="208"/>
          <ac:spMkLst>
            <pc:docMk/>
            <pc:sldMk cId="1813625065" sldId="262"/>
            <ac:spMk id="39" creationId="{39552919-8177-3B7D-CED2-252D0C572FEA}"/>
          </ac:spMkLst>
        </pc:spChg>
        <pc:spChg chg="mod">
          <ac:chgData name="Jeffrey Hill" userId="8bd06041-2a20-4d44-be32-6410733e301c" providerId="ADAL" clId="{AF8DA0F3-AE60-47AA-ADFE-1F3C45A97B86}" dt="2024-11-12T07:09:52.691" v="182" actId="208"/>
          <ac:spMkLst>
            <pc:docMk/>
            <pc:sldMk cId="1813625065" sldId="262"/>
            <ac:spMk id="40" creationId="{901BCA5B-36AF-359B-8572-04015D4E32C1}"/>
          </ac:spMkLst>
        </pc:spChg>
        <pc:spChg chg="mod">
          <ac:chgData name="Jeffrey Hill" userId="8bd06041-2a20-4d44-be32-6410733e301c" providerId="ADAL" clId="{AF8DA0F3-AE60-47AA-ADFE-1F3C45A97B86}" dt="2024-11-12T07:09:55.066" v="183" actId="208"/>
          <ac:spMkLst>
            <pc:docMk/>
            <pc:sldMk cId="1813625065" sldId="262"/>
            <ac:spMk id="41" creationId="{B931634F-7410-EBF8-25F2-67C7273D688A}"/>
          </ac:spMkLst>
        </pc:spChg>
        <pc:spChg chg="mod">
          <ac:chgData name="Jeffrey Hill" userId="8bd06041-2a20-4d44-be32-6410733e301c" providerId="ADAL" clId="{AF8DA0F3-AE60-47AA-ADFE-1F3C45A97B86}" dt="2024-11-12T07:09:24.007" v="175" actId="208"/>
          <ac:spMkLst>
            <pc:docMk/>
            <pc:sldMk cId="1813625065" sldId="262"/>
            <ac:spMk id="42" creationId="{2032BAA5-359A-C964-C1BB-439EB042EB0E}"/>
          </ac:spMkLst>
        </pc:spChg>
        <pc:spChg chg="mod">
          <ac:chgData name="Jeffrey Hill" userId="8bd06041-2a20-4d44-be32-6410733e301c" providerId="ADAL" clId="{AF8DA0F3-AE60-47AA-ADFE-1F3C45A97B86}" dt="2024-11-12T07:09:24.007" v="175" actId="208"/>
          <ac:spMkLst>
            <pc:docMk/>
            <pc:sldMk cId="1813625065" sldId="262"/>
            <ac:spMk id="43" creationId="{EF74C7F6-73C0-2F0B-B795-CBDE33FC391F}"/>
          </ac:spMkLst>
        </pc:spChg>
        <pc:spChg chg="mod">
          <ac:chgData name="Jeffrey Hill" userId="8bd06041-2a20-4d44-be32-6410733e301c" providerId="ADAL" clId="{AF8DA0F3-AE60-47AA-ADFE-1F3C45A97B86}" dt="2024-11-12T07:09:58.054" v="184" actId="208"/>
          <ac:spMkLst>
            <pc:docMk/>
            <pc:sldMk cId="1813625065" sldId="262"/>
            <ac:spMk id="46" creationId="{61E45B46-6F05-C269-BEA2-F9E7CC2AAA70}"/>
          </ac:spMkLst>
        </pc:spChg>
        <pc:spChg chg="mod">
          <ac:chgData name="Jeffrey Hill" userId="8bd06041-2a20-4d44-be32-6410733e301c" providerId="ADAL" clId="{AF8DA0F3-AE60-47AA-ADFE-1F3C45A97B86}" dt="2024-11-12T07:11:27.518" v="206" actId="208"/>
          <ac:spMkLst>
            <pc:docMk/>
            <pc:sldMk cId="1813625065" sldId="262"/>
            <ac:spMk id="47" creationId="{AFA8362F-3A08-96F0-01DD-9659AD044329}"/>
          </ac:spMkLst>
        </pc:spChg>
        <pc:spChg chg="mod">
          <ac:chgData name="Jeffrey Hill" userId="8bd06041-2a20-4d44-be32-6410733e301c" providerId="ADAL" clId="{AF8DA0F3-AE60-47AA-ADFE-1F3C45A97B86}" dt="2024-11-12T07:08:51.086" v="172" actId="207"/>
          <ac:spMkLst>
            <pc:docMk/>
            <pc:sldMk cId="1813625065" sldId="262"/>
            <ac:spMk id="53" creationId="{A65D6434-0C37-7572-24FF-7E5B0EE73547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64" creationId="{ECEAC82E-F21E-37AC-1F2E-370EE529448D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67" creationId="{2449328B-3861-14F4-0A98-5731CE203568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68" creationId="{43A824B8-EC75-F46B-DD29-4F6F3AF7D5A1}"/>
          </ac:spMkLst>
        </pc:spChg>
        <pc:spChg chg="mod">
          <ac:chgData name="Jeffrey Hill" userId="8bd06041-2a20-4d44-be32-6410733e301c" providerId="ADAL" clId="{AF8DA0F3-AE60-47AA-ADFE-1F3C45A97B86}" dt="2024-11-12T07:08:36.893" v="170" actId="207"/>
          <ac:spMkLst>
            <pc:docMk/>
            <pc:sldMk cId="1813625065" sldId="262"/>
            <ac:spMk id="70" creationId="{E47D66C4-6486-F8C3-705D-8CE67364FDB4}"/>
          </ac:spMkLst>
        </pc:spChg>
        <pc:spChg chg="mod">
          <ac:chgData name="Jeffrey Hill" userId="8bd06041-2a20-4d44-be32-6410733e301c" providerId="ADAL" clId="{AF8DA0F3-AE60-47AA-ADFE-1F3C45A97B86}" dt="2024-11-12T07:09:02.849" v="174" actId="207"/>
          <ac:spMkLst>
            <pc:docMk/>
            <pc:sldMk cId="1813625065" sldId="262"/>
            <ac:spMk id="71" creationId="{1E777421-84D2-7962-D83E-2467F116B309}"/>
          </ac:spMkLst>
        </pc:spChg>
        <pc:spChg chg="mod">
          <ac:chgData name="Jeffrey Hill" userId="8bd06041-2a20-4d44-be32-6410733e301c" providerId="ADAL" clId="{AF8DA0F3-AE60-47AA-ADFE-1F3C45A97B86}" dt="2024-11-12T21:22:14.931" v="908" actId="27636"/>
          <ac:spMkLst>
            <pc:docMk/>
            <pc:sldMk cId="1813625065" sldId="262"/>
            <ac:spMk id="72" creationId="{E8A20CE4-032D-FDCA-6F8A-B90D5F31792D}"/>
          </ac:spMkLst>
        </pc:spChg>
        <pc:spChg chg="mod">
          <ac:chgData name="Jeffrey Hill" userId="8bd06041-2a20-4d44-be32-6410733e301c" providerId="ADAL" clId="{AF8DA0F3-AE60-47AA-ADFE-1F3C45A97B86}" dt="2024-11-12T07:12:13.062" v="212" actId="207"/>
          <ac:spMkLst>
            <pc:docMk/>
            <pc:sldMk cId="1813625065" sldId="262"/>
            <ac:spMk id="73" creationId="{3C9D5072-4058-AE57-592B-4D5513715911}"/>
          </ac:spMkLst>
        </pc:spChg>
        <pc:spChg chg="mod">
          <ac:chgData name="Jeffrey Hill" userId="8bd06041-2a20-4d44-be32-6410733e301c" providerId="ADAL" clId="{AF8DA0F3-AE60-47AA-ADFE-1F3C45A97B86}" dt="2024-11-12T07:11:42.324" v="211" actId="207"/>
          <ac:spMkLst>
            <pc:docMk/>
            <pc:sldMk cId="1813625065" sldId="262"/>
            <ac:spMk id="82" creationId="{8B379218-0563-3E8A-9E98-570FD6BFDF7B}"/>
          </ac:spMkLst>
        </pc:spChg>
        <pc:spChg chg="mod">
          <ac:chgData name="Jeffrey Hill" userId="8bd06041-2a20-4d44-be32-6410733e301c" providerId="ADAL" clId="{AF8DA0F3-AE60-47AA-ADFE-1F3C45A97B86}" dt="2024-11-12T07:12:15.375" v="213" actId="207"/>
          <ac:spMkLst>
            <pc:docMk/>
            <pc:sldMk cId="1813625065" sldId="262"/>
            <ac:spMk id="99" creationId="{85AD3E9E-6510-75AA-FC50-E42F8A4E3C1E}"/>
          </ac:spMkLst>
        </pc:spChg>
        <pc:spChg chg="mod">
          <ac:chgData name="Jeffrey Hill" userId="8bd06041-2a20-4d44-be32-6410733e301c" providerId="ADAL" clId="{AF8DA0F3-AE60-47AA-ADFE-1F3C45A97B86}" dt="2024-11-12T07:12:19.747" v="215" actId="207"/>
          <ac:spMkLst>
            <pc:docMk/>
            <pc:sldMk cId="1813625065" sldId="262"/>
            <ac:spMk id="192" creationId="{6AFE871F-8416-EE89-8122-2C4A960D326D}"/>
          </ac:spMkLst>
        </pc:spChg>
        <pc:spChg chg="mod">
          <ac:chgData name="Jeffrey Hill" userId="8bd06041-2a20-4d44-be32-6410733e301c" providerId="ADAL" clId="{AF8DA0F3-AE60-47AA-ADFE-1F3C45A97B86}" dt="2024-11-12T07:29:51.791" v="555" actId="1037"/>
          <ac:spMkLst>
            <pc:docMk/>
            <pc:sldMk cId="1813625065" sldId="262"/>
            <ac:spMk id="196" creationId="{20ED2697-B027-C582-49E2-042A2A512496}"/>
          </ac:spMkLst>
        </pc:spChg>
      </pc:sldChg>
      <pc:sldChg chg="modSp mod">
        <pc:chgData name="Jeffrey Hill" userId="8bd06041-2a20-4d44-be32-6410733e301c" providerId="ADAL" clId="{AF8DA0F3-AE60-47AA-ADFE-1F3C45A97B86}" dt="2024-11-12T20:59:13.236" v="661"/>
        <pc:sldMkLst>
          <pc:docMk/>
          <pc:sldMk cId="2067876030" sldId="291"/>
        </pc:sldMkLst>
        <pc:spChg chg="mod">
          <ac:chgData name="Jeffrey Hill" userId="8bd06041-2a20-4d44-be32-6410733e301c" providerId="ADAL" clId="{AF8DA0F3-AE60-47AA-ADFE-1F3C45A97B86}" dt="2024-11-12T20:59:13.236" v="661"/>
          <ac:spMkLst>
            <pc:docMk/>
            <pc:sldMk cId="2067876030" sldId="291"/>
            <ac:spMk id="15" creationId="{81973733-3EC3-0B96-E7E0-74561F3B68B0}"/>
          </ac:spMkLst>
        </pc:spChg>
      </pc:sldChg>
      <pc:sldChg chg="addSp delSp modSp mod modClrScheme chgLayout">
        <pc:chgData name="Jeffrey Hill" userId="8bd06041-2a20-4d44-be32-6410733e301c" providerId="ADAL" clId="{AF8DA0F3-AE60-47AA-ADFE-1F3C45A97B86}" dt="2024-11-12T20:58:36.622" v="656" actId="20577"/>
        <pc:sldMkLst>
          <pc:docMk/>
          <pc:sldMk cId="142956665" sldId="293"/>
        </pc:sldMkLst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5" creationId="{39078B50-D489-0296-0C93-4CFB1537709C}"/>
          </ac:spMkLst>
        </pc:spChg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7" creationId="{90E5A90A-1636-E6D0-243C-E825A95B05AE}"/>
          </ac:spMkLst>
        </pc:spChg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8" creationId="{547FC6BA-19FC-F466-DE5B-C1B4D7B44DCA}"/>
          </ac:spMkLst>
        </pc:spChg>
        <pc:spChg chg="add del mod ord">
          <ac:chgData name="Jeffrey Hill" userId="8bd06041-2a20-4d44-be32-6410733e301c" providerId="ADAL" clId="{AF8DA0F3-AE60-47AA-ADFE-1F3C45A97B86}" dt="2024-11-12T20:58:36.622" v="656" actId="20577"/>
          <ac:spMkLst>
            <pc:docMk/>
            <pc:sldMk cId="142956665" sldId="293"/>
            <ac:spMk id="9" creationId="{7904A341-413C-C914-B768-DF46EEC2F58D}"/>
          </ac:spMkLst>
        </pc:spChg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11" creationId="{DD229F28-DEDC-4B7E-7DEE-A0367214CA8A}"/>
          </ac:spMkLst>
        </pc:spChg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12" creationId="{3DF4C1F0-78AD-3E84-9E74-5C0359101412}"/>
          </ac:spMkLst>
        </pc:spChg>
        <pc:spChg chg="mod ord">
          <ac:chgData name="Jeffrey Hill" userId="8bd06041-2a20-4d44-be32-6410733e301c" providerId="ADAL" clId="{AF8DA0F3-AE60-47AA-ADFE-1F3C45A97B86}" dt="2024-11-12T20:46:00.294" v="631" actId="700"/>
          <ac:spMkLst>
            <pc:docMk/>
            <pc:sldMk cId="142956665" sldId="293"/>
            <ac:spMk id="16" creationId="{F493C837-0DC5-E47A-1EFB-13CBC1A416AE}"/>
          </ac:spMkLst>
        </pc:spChg>
        <pc:picChg chg="mod ord">
          <ac:chgData name="Jeffrey Hill" userId="8bd06041-2a20-4d44-be32-6410733e301c" providerId="ADAL" clId="{AF8DA0F3-AE60-47AA-ADFE-1F3C45A97B86}" dt="2024-11-12T20:48:16.785" v="633" actId="1076"/>
          <ac:picMkLst>
            <pc:docMk/>
            <pc:sldMk cId="142956665" sldId="293"/>
            <ac:picMk id="17" creationId="{8C041A62-0DB2-2450-4365-204A32ED5B2F}"/>
          </ac:picMkLst>
        </pc:picChg>
        <pc:picChg chg="mod ord">
          <ac:chgData name="Jeffrey Hill" userId="8bd06041-2a20-4d44-be32-6410733e301c" providerId="ADAL" clId="{AF8DA0F3-AE60-47AA-ADFE-1F3C45A97B86}" dt="2024-11-12T20:46:00.294" v="631" actId="700"/>
          <ac:picMkLst>
            <pc:docMk/>
            <pc:sldMk cId="142956665" sldId="293"/>
            <ac:picMk id="18" creationId="{3F2DE5F0-8D2F-36BA-BD28-B7BBD6B729C3}"/>
          </ac:picMkLst>
        </pc:picChg>
        <pc:picChg chg="mod ord">
          <ac:chgData name="Jeffrey Hill" userId="8bd06041-2a20-4d44-be32-6410733e301c" providerId="ADAL" clId="{AF8DA0F3-AE60-47AA-ADFE-1F3C45A97B86}" dt="2024-11-12T20:46:00.294" v="631" actId="700"/>
          <ac:picMkLst>
            <pc:docMk/>
            <pc:sldMk cId="142956665" sldId="293"/>
            <ac:picMk id="22" creationId="{F9006848-784C-76B9-CEE2-ACEFC8EB249D}"/>
          </ac:picMkLst>
        </pc:picChg>
        <pc:picChg chg="mod ord">
          <ac:chgData name="Jeffrey Hill" userId="8bd06041-2a20-4d44-be32-6410733e301c" providerId="ADAL" clId="{AF8DA0F3-AE60-47AA-ADFE-1F3C45A97B86}" dt="2024-11-12T20:46:00.294" v="631" actId="700"/>
          <ac:picMkLst>
            <pc:docMk/>
            <pc:sldMk cId="142956665" sldId="293"/>
            <ac:picMk id="26" creationId="{347921C5-3C43-F5F7-9816-60617D395EF6}"/>
          </ac:picMkLst>
        </pc:picChg>
      </pc:sldChg>
      <pc:sldChg chg="addSp modSp mod">
        <pc:chgData name="Jeffrey Hill" userId="8bd06041-2a20-4d44-be32-6410733e301c" providerId="ADAL" clId="{AF8DA0F3-AE60-47AA-ADFE-1F3C45A97B86}" dt="2024-11-12T20:58:47.643" v="658" actId="20577"/>
        <pc:sldMkLst>
          <pc:docMk/>
          <pc:sldMk cId="3934060637" sldId="294"/>
        </pc:sldMkLst>
        <pc:spChg chg="add mod">
          <ac:chgData name="Jeffrey Hill" userId="8bd06041-2a20-4d44-be32-6410733e301c" providerId="ADAL" clId="{AF8DA0F3-AE60-47AA-ADFE-1F3C45A97B86}" dt="2024-11-07T21:24:42.512" v="60" actId="1076"/>
          <ac:spMkLst>
            <pc:docMk/>
            <pc:sldMk cId="3934060637" sldId="294"/>
            <ac:spMk id="2" creationId="{4273CEE1-3E7E-EBC0-0AFE-5D1C24379C51}"/>
          </ac:spMkLst>
        </pc:spChg>
        <pc:spChg chg="add mod">
          <ac:chgData name="Jeffrey Hill" userId="8bd06041-2a20-4d44-be32-6410733e301c" providerId="ADAL" clId="{AF8DA0F3-AE60-47AA-ADFE-1F3C45A97B86}" dt="2024-11-07T21:25:05.487" v="84" actId="1076"/>
          <ac:spMkLst>
            <pc:docMk/>
            <pc:sldMk cId="3934060637" sldId="294"/>
            <ac:spMk id="3" creationId="{94897FAC-B0F7-0296-3AA4-CC43D16313C5}"/>
          </ac:spMkLst>
        </pc:spChg>
        <pc:spChg chg="add mod">
          <ac:chgData name="Jeffrey Hill" userId="8bd06041-2a20-4d44-be32-6410733e301c" providerId="ADAL" clId="{AF8DA0F3-AE60-47AA-ADFE-1F3C45A97B86}" dt="2024-11-07T21:25:37.572" v="90" actId="1035"/>
          <ac:spMkLst>
            <pc:docMk/>
            <pc:sldMk cId="3934060637" sldId="294"/>
            <ac:spMk id="4" creationId="{0061E150-0E99-5F5E-5E99-3A39EB7C8F52}"/>
          </ac:spMkLst>
        </pc:spChg>
        <pc:spChg chg="mod">
          <ac:chgData name="Jeffrey Hill" userId="8bd06041-2a20-4d44-be32-6410733e301c" providerId="ADAL" clId="{AF8DA0F3-AE60-47AA-ADFE-1F3C45A97B86}" dt="2024-11-12T20:58:47.643" v="658" actId="20577"/>
          <ac:spMkLst>
            <pc:docMk/>
            <pc:sldMk cId="3934060637" sldId="294"/>
            <ac:spMk id="17" creationId="{89C1721B-0444-8B60-C7B6-B9EEBDF5D3C5}"/>
          </ac:spMkLst>
        </pc:spChg>
        <pc:spChg chg="mod">
          <ac:chgData name="Jeffrey Hill" userId="8bd06041-2a20-4d44-be32-6410733e301c" providerId="ADAL" clId="{AF8DA0F3-AE60-47AA-ADFE-1F3C45A97B86}" dt="2024-11-07T21:23:14.942" v="41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Jeffrey Hill" userId="8bd06041-2a20-4d44-be32-6410733e301c" providerId="ADAL" clId="{AF8DA0F3-AE60-47AA-ADFE-1F3C45A97B86}" dt="2024-11-07T21:24:50.157" v="71" actId="20577"/>
          <ac:spMkLst>
            <pc:docMk/>
            <pc:sldMk cId="3934060637" sldId="294"/>
            <ac:spMk id="25" creationId="{58A3E153-9864-9F76-7BAA-1CF3761369F4}"/>
          </ac:spMkLst>
        </pc:spChg>
        <pc:spChg chg="mod">
          <ac:chgData name="Jeffrey Hill" userId="8bd06041-2a20-4d44-be32-6410733e301c" providerId="ADAL" clId="{AF8DA0F3-AE60-47AA-ADFE-1F3C45A97B86}" dt="2024-11-07T21:24:56.906" v="82" actId="20577"/>
          <ac:spMkLst>
            <pc:docMk/>
            <pc:sldMk cId="3934060637" sldId="294"/>
            <ac:spMk id="29" creationId="{0F9ED49A-7CCA-D6BD-2BF9-66EA597B3B5C}"/>
          </ac:spMkLst>
        </pc:spChg>
        <pc:spChg chg="mod">
          <ac:chgData name="Jeffrey Hill" userId="8bd06041-2a20-4d44-be32-6410733e301c" providerId="ADAL" clId="{AF8DA0F3-AE60-47AA-ADFE-1F3C45A97B86}" dt="2024-11-07T21:29:39.982" v="92" actId="1036"/>
          <ac:spMkLst>
            <pc:docMk/>
            <pc:sldMk cId="3934060637" sldId="294"/>
            <ac:spMk id="56" creationId="{2EF2F6D8-4ABF-55AB-100A-958B7C1EF7C0}"/>
          </ac:spMkLst>
        </pc:spChg>
      </pc:sldChg>
      <pc:sldChg chg="modSp mod">
        <pc:chgData name="Jeffrey Hill" userId="8bd06041-2a20-4d44-be32-6410733e301c" providerId="ADAL" clId="{AF8DA0F3-AE60-47AA-ADFE-1F3C45A97B86}" dt="2024-11-12T21:10:31.216" v="791" actId="20577"/>
        <pc:sldMkLst>
          <pc:docMk/>
          <pc:sldMk cId="2887185268" sldId="295"/>
        </pc:sldMkLst>
        <pc:spChg chg="mod">
          <ac:chgData name="Jeffrey Hill" userId="8bd06041-2a20-4d44-be32-6410733e301c" providerId="ADAL" clId="{AF8DA0F3-AE60-47AA-ADFE-1F3C45A97B86}" dt="2024-11-12T21:10:31.216" v="791" actId="20577"/>
          <ac:spMkLst>
            <pc:docMk/>
            <pc:sldMk cId="2887185268" sldId="295"/>
            <ac:spMk id="17" creationId="{209B1C38-D0CE-2C97-96D1-B038BBCF40C9}"/>
          </ac:spMkLst>
        </pc:spChg>
        <pc:spChg chg="mod">
          <ac:chgData name="Jeffrey Hill" userId="8bd06041-2a20-4d44-be32-6410733e301c" providerId="ADAL" clId="{AF8DA0F3-AE60-47AA-ADFE-1F3C45A97B86}" dt="2024-11-12T20:58:53.263" v="660" actId="20577"/>
          <ac:spMkLst>
            <pc:docMk/>
            <pc:sldMk cId="2887185268" sldId="295"/>
            <ac:spMk id="18" creationId="{523D3191-F604-8117-38B6-BCED22213D64}"/>
          </ac:spMkLst>
        </pc:spChg>
      </pc:sldChg>
      <pc:sldChg chg="modSp mod">
        <pc:chgData name="Jeffrey Hill" userId="8bd06041-2a20-4d44-be32-6410733e301c" providerId="ADAL" clId="{AF8DA0F3-AE60-47AA-ADFE-1F3C45A97B86}" dt="2024-11-12T20:59:27.893" v="664" actId="20577"/>
        <pc:sldMkLst>
          <pc:docMk/>
          <pc:sldMk cId="1852335591" sldId="296"/>
        </pc:sldMkLst>
        <pc:spChg chg="mod">
          <ac:chgData name="Jeffrey Hill" userId="8bd06041-2a20-4d44-be32-6410733e301c" providerId="ADAL" clId="{AF8DA0F3-AE60-47AA-ADFE-1F3C45A97B86}" dt="2024-11-12T20:59:27.893" v="664" actId="20577"/>
          <ac:spMkLst>
            <pc:docMk/>
            <pc:sldMk cId="1852335591" sldId="296"/>
            <ac:spMk id="7" creationId="{A859A87F-77B6-F541-8C95-8140F4F27391}"/>
          </ac:spMkLst>
        </pc:spChg>
      </pc:sldChg>
      <pc:sldChg chg="modSp add del mod">
        <pc:chgData name="Jeffrey Hill" userId="8bd06041-2a20-4d44-be32-6410733e301c" providerId="ADAL" clId="{AF8DA0F3-AE60-47AA-ADFE-1F3C45A97B86}" dt="2024-11-12T20:39:01.102" v="616" actId="2696"/>
        <pc:sldMkLst>
          <pc:docMk/>
          <pc:sldMk cId="3346816995" sldId="303"/>
        </pc:sldMkLst>
      </pc:sldChg>
      <pc:sldChg chg="addSp delSp modSp mod">
        <pc:chgData name="Jeffrey Hill" userId="8bd06041-2a20-4d44-be32-6410733e301c" providerId="ADAL" clId="{AF8DA0F3-AE60-47AA-ADFE-1F3C45A97B86}" dt="2024-11-12T21:45:38.965" v="1108"/>
        <pc:sldMkLst>
          <pc:docMk/>
          <pc:sldMk cId="2974120754" sldId="304"/>
        </pc:sldMkLst>
        <pc:spChg chg="add mod">
          <ac:chgData name="Jeffrey Hill" userId="8bd06041-2a20-4d44-be32-6410733e301c" providerId="ADAL" clId="{AF8DA0F3-AE60-47AA-ADFE-1F3C45A97B86}" dt="2024-11-12T21:45:38.965" v="1108"/>
          <ac:spMkLst>
            <pc:docMk/>
            <pc:sldMk cId="2974120754" sldId="304"/>
            <ac:spMk id="4" creationId="{546E812C-6F85-4008-4D76-2ED5CE41F4AC}"/>
          </ac:spMkLst>
        </pc:spChg>
        <pc:spChg chg="mod">
          <ac:chgData name="Jeffrey Hill" userId="8bd06041-2a20-4d44-be32-6410733e301c" providerId="ADAL" clId="{AF8DA0F3-AE60-47AA-ADFE-1F3C45A97B86}" dt="2024-11-12T21:41:39.389" v="1072" actId="20577"/>
          <ac:spMkLst>
            <pc:docMk/>
            <pc:sldMk cId="2974120754" sldId="304"/>
            <ac:spMk id="15" creationId="{81973733-3EC3-0B96-E7E0-74561F3B68B0}"/>
          </ac:spMkLst>
        </pc:spChg>
      </pc:sldChg>
      <pc:sldChg chg="addSp delSp modSp mod">
        <pc:chgData name="Jeffrey Hill" userId="8bd06041-2a20-4d44-be32-6410733e301c" providerId="ADAL" clId="{AF8DA0F3-AE60-47AA-ADFE-1F3C45A97B86}" dt="2024-12-05T20:09:27.660" v="1126" actId="1035"/>
        <pc:sldMkLst>
          <pc:docMk/>
          <pc:sldMk cId="3791165186" sldId="308"/>
        </pc:sldMkLst>
        <pc:spChg chg="add mod">
          <ac:chgData name="Jeffrey Hill" userId="8bd06041-2a20-4d44-be32-6410733e301c" providerId="ADAL" clId="{AF8DA0F3-AE60-47AA-ADFE-1F3C45A97B86}" dt="2024-11-12T21:45:33.556" v="1106" actId="1036"/>
          <ac:spMkLst>
            <pc:docMk/>
            <pc:sldMk cId="3791165186" sldId="308"/>
            <ac:spMk id="3" creationId="{B76E3B00-C3E4-0393-5AFC-FD6F9C2C0A8E}"/>
          </ac:spMkLst>
        </pc:spChg>
        <pc:spChg chg="add mod">
          <ac:chgData name="Jeffrey Hill" userId="8bd06041-2a20-4d44-be32-6410733e301c" providerId="ADAL" clId="{AF8DA0F3-AE60-47AA-ADFE-1F3C45A97B86}" dt="2024-11-12T21:05:27.575" v="755" actId="20577"/>
          <ac:spMkLst>
            <pc:docMk/>
            <pc:sldMk cId="3791165186" sldId="308"/>
            <ac:spMk id="6" creationId="{F6D1F9B2-C8DC-4382-DEF0-70CD475EEC0C}"/>
          </ac:spMkLst>
        </pc:spChg>
        <pc:graphicFrameChg chg="mod">
          <ac:chgData name="Jeffrey Hill" userId="8bd06041-2a20-4d44-be32-6410733e301c" providerId="ADAL" clId="{AF8DA0F3-AE60-47AA-ADFE-1F3C45A97B86}" dt="2024-11-12T21:41:05.180" v="1054" actId="113"/>
          <ac:graphicFrameMkLst>
            <pc:docMk/>
            <pc:sldMk cId="3791165186" sldId="308"/>
            <ac:graphicFrameMk id="2" creationId="{88236287-99F2-D75E-A14B-B6E0E5D247E1}"/>
          </ac:graphicFrameMkLst>
        </pc:graphicFrameChg>
        <pc:picChg chg="mod">
          <ac:chgData name="Jeffrey Hill" userId="8bd06041-2a20-4d44-be32-6410733e301c" providerId="ADAL" clId="{AF8DA0F3-AE60-47AA-ADFE-1F3C45A97B86}" dt="2024-12-05T20:09:27.660" v="1126" actId="1035"/>
          <ac:picMkLst>
            <pc:docMk/>
            <pc:sldMk cId="3791165186" sldId="308"/>
            <ac:picMk id="7" creationId="{6A4C291D-E093-936D-DEF3-5A4D7ABBBEC9}"/>
          </ac:picMkLst>
        </pc:picChg>
      </pc:sldChg>
      <pc:sldChg chg="modSp mod">
        <pc:chgData name="Jeffrey Hill" userId="8bd06041-2a20-4d44-be32-6410733e301c" providerId="ADAL" clId="{AF8DA0F3-AE60-47AA-ADFE-1F3C45A97B86}" dt="2024-11-12T20:59:37.896" v="665"/>
        <pc:sldMkLst>
          <pc:docMk/>
          <pc:sldMk cId="1581224032" sldId="310"/>
        </pc:sldMkLst>
        <pc:spChg chg="mod">
          <ac:chgData name="Jeffrey Hill" userId="8bd06041-2a20-4d44-be32-6410733e301c" providerId="ADAL" clId="{AF8DA0F3-AE60-47AA-ADFE-1F3C45A97B86}" dt="2024-11-12T20:59:37.896" v="665"/>
          <ac:spMkLst>
            <pc:docMk/>
            <pc:sldMk cId="1581224032" sldId="310"/>
            <ac:spMk id="10" creationId="{392882E0-8DFA-B228-CBF7-223140140457}"/>
          </ac:spMkLst>
        </pc:spChg>
      </pc:sldChg>
      <pc:sldChg chg="addSp modSp mod">
        <pc:chgData name="Jeffrey Hill" userId="8bd06041-2a20-4d44-be32-6410733e301c" providerId="ADAL" clId="{AF8DA0F3-AE60-47AA-ADFE-1F3C45A97B86}" dt="2024-11-12T21:44:13.312" v="1100" actId="255"/>
        <pc:sldMkLst>
          <pc:docMk/>
          <pc:sldMk cId="2656719557" sldId="317"/>
        </pc:sldMkLst>
        <pc:spChg chg="mod">
          <ac:chgData name="Jeffrey Hill" userId="8bd06041-2a20-4d44-be32-6410733e301c" providerId="ADAL" clId="{AF8DA0F3-AE60-47AA-ADFE-1F3C45A97B86}" dt="2024-11-12T20:59:44.035" v="667" actId="20577"/>
          <ac:spMkLst>
            <pc:docMk/>
            <pc:sldMk cId="2656719557" sldId="317"/>
            <ac:spMk id="4" creationId="{CC85EA55-3555-778E-BD0E-6711317407FB}"/>
          </ac:spMkLst>
        </pc:spChg>
        <pc:spChg chg="add mod">
          <ac:chgData name="Jeffrey Hill" userId="8bd06041-2a20-4d44-be32-6410733e301c" providerId="ADAL" clId="{AF8DA0F3-AE60-47AA-ADFE-1F3C45A97B86}" dt="2024-11-12T21:42:50.239" v="1083" actId="207"/>
          <ac:spMkLst>
            <pc:docMk/>
            <pc:sldMk cId="2656719557" sldId="317"/>
            <ac:spMk id="5" creationId="{23E0DFCA-437A-AC1C-94C8-1184B1E1FCFD}"/>
          </ac:spMkLst>
        </pc:spChg>
        <pc:spChg chg="add mod">
          <ac:chgData name="Jeffrey Hill" userId="8bd06041-2a20-4d44-be32-6410733e301c" providerId="ADAL" clId="{AF8DA0F3-AE60-47AA-ADFE-1F3C45A97B86}" dt="2024-11-12T21:43:48.474" v="1096" actId="1076"/>
          <ac:spMkLst>
            <pc:docMk/>
            <pc:sldMk cId="2656719557" sldId="317"/>
            <ac:spMk id="6" creationId="{BB41D873-BA20-2C21-29A2-ABB45C6BFB41}"/>
          </ac:spMkLst>
        </pc:spChg>
        <pc:spChg chg="mod">
          <ac:chgData name="Jeffrey Hill" userId="8bd06041-2a20-4d44-be32-6410733e301c" providerId="ADAL" clId="{AF8DA0F3-AE60-47AA-ADFE-1F3C45A97B86}" dt="2024-11-12T21:42:35.131" v="1077" actId="5793"/>
          <ac:spMkLst>
            <pc:docMk/>
            <pc:sldMk cId="2656719557" sldId="317"/>
            <ac:spMk id="61" creationId="{AC869E62-119F-CCA1-D85A-A2FE6ACD2C9C}"/>
          </ac:spMkLst>
        </pc:spChg>
        <pc:spChg chg="mod">
          <ac:chgData name="Jeffrey Hill" userId="8bd06041-2a20-4d44-be32-6410733e301c" providerId="ADAL" clId="{AF8DA0F3-AE60-47AA-ADFE-1F3C45A97B86}" dt="2024-11-12T21:43:20.750" v="1090" actId="20577"/>
          <ac:spMkLst>
            <pc:docMk/>
            <pc:sldMk cId="2656719557" sldId="317"/>
            <ac:spMk id="65" creationId="{EFC14400-F7B8-74D4-1245-3812BB5A00F8}"/>
          </ac:spMkLst>
        </pc:spChg>
        <pc:spChg chg="mod">
          <ac:chgData name="Jeffrey Hill" userId="8bd06041-2a20-4d44-be32-6410733e301c" providerId="ADAL" clId="{AF8DA0F3-AE60-47AA-ADFE-1F3C45A97B86}" dt="2024-11-12T21:44:13.312" v="1100" actId="255"/>
          <ac:spMkLst>
            <pc:docMk/>
            <pc:sldMk cId="2656719557" sldId="317"/>
            <ac:spMk id="69" creationId="{5A99B83F-D83F-2E56-3F62-B7A58AA97145}"/>
          </ac:spMkLst>
        </pc:spChg>
        <pc:spChg chg="mod">
          <ac:chgData name="Jeffrey Hill" userId="8bd06041-2a20-4d44-be32-6410733e301c" providerId="ADAL" clId="{AF8DA0F3-AE60-47AA-ADFE-1F3C45A97B86}" dt="2024-11-12T21:44:09.345" v="1099" actId="255"/>
          <ac:spMkLst>
            <pc:docMk/>
            <pc:sldMk cId="2656719557" sldId="317"/>
            <ac:spMk id="71" creationId="{248434EB-C281-2963-9579-9981E5330665}"/>
          </ac:spMkLst>
        </pc:spChg>
        <pc:spChg chg="mod">
          <ac:chgData name="Jeffrey Hill" userId="8bd06041-2a20-4d44-be32-6410733e301c" providerId="ADAL" clId="{AF8DA0F3-AE60-47AA-ADFE-1F3C45A97B86}" dt="2024-11-12T21:43:04.995" v="1087" actId="1035"/>
          <ac:spMkLst>
            <pc:docMk/>
            <pc:sldMk cId="2656719557" sldId="317"/>
            <ac:spMk id="73" creationId="{2E08EA67-3962-DA64-4158-A20D998849CA}"/>
          </ac:spMkLst>
        </pc:spChg>
      </pc:sldChg>
      <pc:sldChg chg="modSp mod">
        <pc:chgData name="Jeffrey Hill" userId="8bd06041-2a20-4d44-be32-6410733e301c" providerId="ADAL" clId="{AF8DA0F3-AE60-47AA-ADFE-1F3C45A97B86}" dt="2024-11-12T20:59:49.787" v="669" actId="20577"/>
        <pc:sldMkLst>
          <pc:docMk/>
          <pc:sldMk cId="1145674718" sldId="319"/>
        </pc:sldMkLst>
        <pc:spChg chg="mod">
          <ac:chgData name="Jeffrey Hill" userId="8bd06041-2a20-4d44-be32-6410733e301c" providerId="ADAL" clId="{AF8DA0F3-AE60-47AA-ADFE-1F3C45A97B86}" dt="2024-11-12T20:59:49.787" v="669" actId="20577"/>
          <ac:spMkLst>
            <pc:docMk/>
            <pc:sldMk cId="1145674718" sldId="319"/>
            <ac:spMk id="4" creationId="{CC85EA55-3555-778E-BD0E-6711317407FB}"/>
          </ac:spMkLst>
        </pc:spChg>
      </pc:sldChg>
      <pc:sldChg chg="addSp delSp modSp mod">
        <pc:chgData name="Jeffrey Hill" userId="8bd06041-2a20-4d44-be32-6410733e301c" providerId="ADAL" clId="{AF8DA0F3-AE60-47AA-ADFE-1F3C45A97B86}" dt="2024-11-12T21:45:17.735" v="1102"/>
        <pc:sldMkLst>
          <pc:docMk/>
          <pc:sldMk cId="3445415718" sldId="320"/>
        </pc:sldMkLst>
        <pc:spChg chg="mod">
          <ac:chgData name="Jeffrey Hill" userId="8bd06041-2a20-4d44-be32-6410733e301c" providerId="ADAL" clId="{AF8DA0F3-AE60-47AA-ADFE-1F3C45A97B86}" dt="2024-11-12T21:04:56.247" v="738" actId="20577"/>
          <ac:spMkLst>
            <pc:docMk/>
            <pc:sldMk cId="3445415718" sldId="320"/>
            <ac:spMk id="15" creationId="{81973733-3EC3-0B96-E7E0-74561F3B68B0}"/>
          </ac:spMkLst>
        </pc:spChg>
        <pc:spChg chg="add mod">
          <ac:chgData name="Jeffrey Hill" userId="8bd06041-2a20-4d44-be32-6410733e301c" providerId="ADAL" clId="{AF8DA0F3-AE60-47AA-ADFE-1F3C45A97B86}" dt="2024-11-12T21:45:17.735" v="1102"/>
          <ac:spMkLst>
            <pc:docMk/>
            <pc:sldMk cId="3445415718" sldId="320"/>
            <ac:spMk id="33" creationId="{E8A609DA-BD37-9BB4-D317-A75C88C62380}"/>
          </ac:spMkLst>
        </pc:spChg>
      </pc:sldChg>
      <pc:sldChg chg="modSp mod">
        <pc:chgData name="Jeffrey Hill" userId="8bd06041-2a20-4d44-be32-6410733e301c" providerId="ADAL" clId="{AF8DA0F3-AE60-47AA-ADFE-1F3C45A97B86}" dt="2024-11-12T21:12:28.723" v="815" actId="20577"/>
        <pc:sldMkLst>
          <pc:docMk/>
          <pc:sldMk cId="1212803502" sldId="325"/>
        </pc:sldMkLst>
        <pc:spChg chg="mod">
          <ac:chgData name="Jeffrey Hill" userId="8bd06041-2a20-4d44-be32-6410733e301c" providerId="ADAL" clId="{AF8DA0F3-AE60-47AA-ADFE-1F3C45A97B86}" dt="2024-11-12T21:12:28.723" v="815" actId="20577"/>
          <ac:spMkLst>
            <pc:docMk/>
            <pc:sldMk cId="1212803502" sldId="325"/>
            <ac:spMk id="8" creationId="{482B74F4-2BB4-8DE5-4508-62F0E6E3D9AC}"/>
          </ac:spMkLst>
        </pc:spChg>
      </pc:sldChg>
      <pc:sldChg chg="modSp mod">
        <pc:chgData name="Jeffrey Hill" userId="8bd06041-2a20-4d44-be32-6410733e301c" providerId="ADAL" clId="{AF8DA0F3-AE60-47AA-ADFE-1F3C45A97B86}" dt="2024-11-12T21:49:19.293" v="1123" actId="20577"/>
        <pc:sldMkLst>
          <pc:docMk/>
          <pc:sldMk cId="3065860590" sldId="328"/>
        </pc:sldMkLst>
        <pc:spChg chg="mod">
          <ac:chgData name="Jeffrey Hill" userId="8bd06041-2a20-4d44-be32-6410733e301c" providerId="ADAL" clId="{AF8DA0F3-AE60-47AA-ADFE-1F3C45A97B86}" dt="2024-11-12T21:49:19.293" v="1123" actId="20577"/>
          <ac:spMkLst>
            <pc:docMk/>
            <pc:sldMk cId="3065860590" sldId="328"/>
            <ac:spMk id="12" creationId="{76C68D65-069D-5F87-5A8D-682C66F6867D}"/>
          </ac:spMkLst>
        </pc:spChg>
      </pc:sldChg>
      <pc:sldChg chg="modSp mod">
        <pc:chgData name="Jeffrey Hill" userId="8bd06041-2a20-4d44-be32-6410733e301c" providerId="ADAL" clId="{AF8DA0F3-AE60-47AA-ADFE-1F3C45A97B86}" dt="2024-11-12T21:11:41.173" v="805"/>
        <pc:sldMkLst>
          <pc:docMk/>
          <pc:sldMk cId="2117814344" sldId="330"/>
        </pc:sldMkLst>
        <pc:spChg chg="mod">
          <ac:chgData name="Jeffrey Hill" userId="8bd06041-2a20-4d44-be32-6410733e301c" providerId="ADAL" clId="{AF8DA0F3-AE60-47AA-ADFE-1F3C45A97B86}" dt="2024-11-12T21:11:41.173" v="805"/>
          <ac:spMkLst>
            <pc:docMk/>
            <pc:sldMk cId="2117814344" sldId="330"/>
            <ac:spMk id="5" creationId="{04D932AA-CE67-76E4-2C94-7031F6936400}"/>
          </ac:spMkLst>
        </pc:spChg>
      </pc:sldChg>
      <pc:sldChg chg="modSp mod">
        <pc:chgData name="Jeffrey Hill" userId="8bd06041-2a20-4d44-be32-6410733e301c" providerId="ADAL" clId="{AF8DA0F3-AE60-47AA-ADFE-1F3C45A97B86}" dt="2024-11-12T21:12:22.333" v="813" actId="20577"/>
        <pc:sldMkLst>
          <pc:docMk/>
          <pc:sldMk cId="3102381322" sldId="331"/>
        </pc:sldMkLst>
        <pc:spChg chg="mod">
          <ac:chgData name="Jeffrey Hill" userId="8bd06041-2a20-4d44-be32-6410733e301c" providerId="ADAL" clId="{AF8DA0F3-AE60-47AA-ADFE-1F3C45A97B86}" dt="2024-11-12T21:12:22.333" v="813" actId="20577"/>
          <ac:spMkLst>
            <pc:docMk/>
            <pc:sldMk cId="3102381322" sldId="331"/>
            <ac:spMk id="5" creationId="{5A2CD2DE-584A-25F5-1CC4-CB1DE3969454}"/>
          </ac:spMkLst>
        </pc:spChg>
      </pc:sldChg>
      <pc:sldChg chg="addSp modSp mod">
        <pc:chgData name="Jeffrey Hill" userId="8bd06041-2a20-4d44-be32-6410733e301c" providerId="ADAL" clId="{AF8DA0F3-AE60-47AA-ADFE-1F3C45A97B86}" dt="2024-11-12T21:47:09.774" v="1112" actId="113"/>
        <pc:sldMkLst>
          <pc:docMk/>
          <pc:sldMk cId="3764736414" sldId="334"/>
        </pc:sldMkLst>
        <pc:spChg chg="mod">
          <ac:chgData name="Jeffrey Hill" userId="8bd06041-2a20-4d44-be32-6410733e301c" providerId="ADAL" clId="{AF8DA0F3-AE60-47AA-ADFE-1F3C45A97B86}" dt="2024-11-12T21:47:09.774" v="1112" actId="113"/>
          <ac:spMkLst>
            <pc:docMk/>
            <pc:sldMk cId="3764736414" sldId="334"/>
            <ac:spMk id="4" creationId="{D64EBD75-668C-879D-D87E-E6439A06C6F1}"/>
          </ac:spMkLst>
        </pc:spChg>
      </pc:sldChg>
      <pc:sldChg chg="modSp mod">
        <pc:chgData name="Jeffrey Hill" userId="8bd06041-2a20-4d44-be32-6410733e301c" providerId="ADAL" clId="{AF8DA0F3-AE60-47AA-ADFE-1F3C45A97B86}" dt="2024-11-12T21:47:03.045" v="1109" actId="113"/>
        <pc:sldMkLst>
          <pc:docMk/>
          <pc:sldMk cId="3314408616" sldId="335"/>
        </pc:sldMkLst>
        <pc:spChg chg="mod">
          <ac:chgData name="Jeffrey Hill" userId="8bd06041-2a20-4d44-be32-6410733e301c" providerId="ADAL" clId="{AF8DA0F3-AE60-47AA-ADFE-1F3C45A97B86}" dt="2024-11-12T21:47:03.045" v="1109" actId="113"/>
          <ac:spMkLst>
            <pc:docMk/>
            <pc:sldMk cId="3314408616" sldId="335"/>
            <ac:spMk id="3" creationId="{96AB397F-BB83-46B0-9E95-5642ECD0B3EF}"/>
          </ac:spMkLst>
        </pc:spChg>
      </pc:sldChg>
      <pc:sldChg chg="addSp modSp mod">
        <pc:chgData name="Jeffrey Hill" userId="8bd06041-2a20-4d44-be32-6410733e301c" providerId="ADAL" clId="{AF8DA0F3-AE60-47AA-ADFE-1F3C45A97B86}" dt="2024-11-12T21:47:17.272" v="1115" actId="113"/>
        <pc:sldMkLst>
          <pc:docMk/>
          <pc:sldMk cId="3648630285" sldId="337"/>
        </pc:sldMkLst>
        <pc:spChg chg="mod">
          <ac:chgData name="Jeffrey Hill" userId="8bd06041-2a20-4d44-be32-6410733e301c" providerId="ADAL" clId="{AF8DA0F3-AE60-47AA-ADFE-1F3C45A97B86}" dt="2024-11-12T21:47:17.272" v="1115" actId="113"/>
          <ac:spMkLst>
            <pc:docMk/>
            <pc:sldMk cId="3648630285" sldId="337"/>
            <ac:spMk id="4" creationId="{4F1C43CE-6101-5DD0-C853-AEC1FBF18245}"/>
          </ac:spMkLst>
        </pc:spChg>
      </pc:sldChg>
      <pc:sldChg chg="modSp mod">
        <pc:chgData name="Jeffrey Hill" userId="8bd06041-2a20-4d44-be32-6410733e301c" providerId="ADAL" clId="{AF8DA0F3-AE60-47AA-ADFE-1F3C45A97B86}" dt="2024-11-12T21:47:22.047" v="1116" actId="113"/>
        <pc:sldMkLst>
          <pc:docMk/>
          <pc:sldMk cId="868967166" sldId="338"/>
        </pc:sldMkLst>
        <pc:spChg chg="mod">
          <ac:chgData name="Jeffrey Hill" userId="8bd06041-2a20-4d44-be32-6410733e301c" providerId="ADAL" clId="{AF8DA0F3-AE60-47AA-ADFE-1F3C45A97B86}" dt="2024-11-12T21:47:22.047" v="1116" actId="113"/>
          <ac:spMkLst>
            <pc:docMk/>
            <pc:sldMk cId="868967166" sldId="338"/>
            <ac:spMk id="2" creationId="{9BB9E4C1-D4F2-9FAD-ED4B-2E1C6E61E0E4}"/>
          </ac:spMkLst>
        </pc:spChg>
      </pc:sldChg>
      <pc:sldChg chg="addSp delSp modSp mod">
        <pc:chgData name="Jeffrey Hill" userId="8bd06041-2a20-4d44-be32-6410733e301c" providerId="ADAL" clId="{AF8DA0F3-AE60-47AA-ADFE-1F3C45A97B86}" dt="2024-11-12T21:40:30.289" v="1051" actId="478"/>
        <pc:sldMkLst>
          <pc:docMk/>
          <pc:sldMk cId="2909214977" sldId="340"/>
        </pc:sldMkLst>
        <pc:spChg chg="mod">
          <ac:chgData name="Jeffrey Hill" userId="8bd06041-2a20-4d44-be32-6410733e301c" providerId="ADAL" clId="{AF8DA0F3-AE60-47AA-ADFE-1F3C45A97B86}" dt="2024-11-12T21:38:39.066" v="993" actId="1035"/>
          <ac:spMkLst>
            <pc:docMk/>
            <pc:sldMk cId="2909214977" sldId="340"/>
            <ac:spMk id="4" creationId="{BA65D73D-3338-A57F-CD1C-705A359F992D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6" creationId="{65BC87D8-BD51-0D76-E44D-F7E7F7B8913D}"/>
          </ac:spMkLst>
        </pc:spChg>
        <pc:spChg chg="add mod">
          <ac:chgData name="Jeffrey Hill" userId="8bd06041-2a20-4d44-be32-6410733e301c" providerId="ADAL" clId="{AF8DA0F3-AE60-47AA-ADFE-1F3C45A97B86}" dt="2024-11-12T21:39:05.429" v="1045"/>
          <ac:spMkLst>
            <pc:docMk/>
            <pc:sldMk cId="2909214977" sldId="340"/>
            <ac:spMk id="7" creationId="{B728CCE2-8A2D-61B3-7B37-F1F535DDCDE2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1" creationId="{807B033B-652D-09F0-705C-AA2A506375A5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2" creationId="{0C2EAC21-995C-EA3B-AE43-A76F46052BCF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4" creationId="{82AED2A6-AC5C-4E77-EEE8-6A52CEFA92B4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5" creationId="{126272EB-C1A2-282B-5EAF-D2789F22A378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6" creationId="{57F29C53-0D9E-A0B3-F558-64C41E9E602A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7" creationId="{9792E36E-8F21-4C75-96E4-175B0A0D2592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8" creationId="{659C4FFC-353C-CCB6-0F91-C03F29BBF5EB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19" creationId="{0B6DD1AA-8F4D-2948-9DEE-68CF128F1DF4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3" creationId="{45BB1ED9-5EB1-9F31-0B85-B8570939BFCF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4" creationId="{FA6A0F82-ABE8-005E-A486-7C9ED965B004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5" creationId="{CCBBB757-20B6-B647-F688-89A937D5AB5A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6" creationId="{3538390D-8C91-B7C6-F337-D3B562C15630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7" creationId="{059F8BC4-80F5-DAE2-E977-680E25F97EF3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8" creationId="{4AFC311F-66A3-6799-A14C-1F718BDAD984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29" creationId="{3BCCFC4E-C29A-2771-22A8-9216020504E5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0" creationId="{1DB5D407-3DD7-C722-F2D1-2B9F06804110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1" creationId="{CEC9D214-A548-DB3F-BEE2-DA4744C4636B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2" creationId="{F135AAFE-F834-CDE9-71EA-D82B307C9960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3" creationId="{477D395F-272C-03E8-1CA5-2B8A33BF7C33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4" creationId="{55017F33-53D3-73FF-0658-BC2657D4A643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5" creationId="{3C88A270-9F49-D5D2-9F3B-08CAA115F6EF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6" creationId="{46A82266-A351-BCF7-2600-29CF7AFEF9DD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7" creationId="{6306A63F-5114-0EE5-6C3E-4F7B558BCBB2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38" creationId="{FCE855AD-C325-CC53-FF63-AD49A85E3AA9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42" creationId="{AD4D99E8-D5A6-4060-5150-4E38A1EFED3E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45" creationId="{33FEA982-CB61-1157-10F6-1699B88AB0DB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46" creationId="{AC627A27-7807-7838-F946-34637E46CE82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47" creationId="{B640B4B5-887F-FDEC-90D1-B79EFF623E4D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51" creationId="{089E8880-99B1-1402-9B6D-268D221BE1A3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53" creationId="{B6805109-9627-7814-EF5B-6971AB4ED430}"/>
          </ac:spMkLst>
        </pc:spChg>
        <pc:spChg chg="mod">
          <ac:chgData name="Jeffrey Hill" userId="8bd06041-2a20-4d44-be32-6410733e301c" providerId="ADAL" clId="{AF8DA0F3-AE60-47AA-ADFE-1F3C45A97B86}" dt="2024-11-12T21:38:55.113" v="1044" actId="1036"/>
          <ac:spMkLst>
            <pc:docMk/>
            <pc:sldMk cId="2909214977" sldId="340"/>
            <ac:spMk id="55" creationId="{08C10397-EE23-9D28-2B3C-A2191D96D6F0}"/>
          </ac:spMkLst>
        </pc:spChg>
        <pc:picChg chg="mod">
          <ac:chgData name="Jeffrey Hill" userId="8bd06041-2a20-4d44-be32-6410733e301c" providerId="ADAL" clId="{AF8DA0F3-AE60-47AA-ADFE-1F3C45A97B86}" dt="2024-11-12T21:38:55.113" v="1044" actId="1036"/>
          <ac:picMkLst>
            <pc:docMk/>
            <pc:sldMk cId="2909214977" sldId="340"/>
            <ac:picMk id="2" creationId="{F4B87A28-BA04-0E9B-82F8-AB2661FA4B2E}"/>
          </ac:picMkLst>
        </pc:picChg>
        <pc:picChg chg="mod">
          <ac:chgData name="Jeffrey Hill" userId="8bd06041-2a20-4d44-be32-6410733e301c" providerId="ADAL" clId="{AF8DA0F3-AE60-47AA-ADFE-1F3C45A97B86}" dt="2024-11-12T21:38:55.113" v="1044" actId="1036"/>
          <ac:picMkLst>
            <pc:docMk/>
            <pc:sldMk cId="2909214977" sldId="340"/>
            <ac:picMk id="40" creationId="{2473478E-2C12-B0F0-7EAB-6BA3CC9AD2A9}"/>
          </ac:picMkLst>
        </pc:picChg>
        <pc:picChg chg="mod">
          <ac:chgData name="Jeffrey Hill" userId="8bd06041-2a20-4d44-be32-6410733e301c" providerId="ADAL" clId="{AF8DA0F3-AE60-47AA-ADFE-1F3C45A97B86}" dt="2024-11-12T21:38:55.113" v="1044" actId="1036"/>
          <ac:picMkLst>
            <pc:docMk/>
            <pc:sldMk cId="2909214977" sldId="340"/>
            <ac:picMk id="44" creationId="{5BE59FEF-E562-E20B-A9E8-230EDB2BF0B0}"/>
          </ac:picMkLst>
        </pc:picChg>
      </pc:sldChg>
      <pc:sldChg chg="modSp mod">
        <pc:chgData name="Jeffrey Hill" userId="8bd06041-2a20-4d44-be32-6410733e301c" providerId="ADAL" clId="{AF8DA0F3-AE60-47AA-ADFE-1F3C45A97B86}" dt="2024-11-12T21:05:37.772" v="769" actId="20577"/>
        <pc:sldMkLst>
          <pc:docMk/>
          <pc:sldMk cId="2875378658" sldId="341"/>
        </pc:sldMkLst>
        <pc:spChg chg="mod">
          <ac:chgData name="Jeffrey Hill" userId="8bd06041-2a20-4d44-be32-6410733e301c" providerId="ADAL" clId="{AF8DA0F3-AE60-47AA-ADFE-1F3C45A97B86}" dt="2024-11-12T21:05:37.772" v="769" actId="20577"/>
          <ac:spMkLst>
            <pc:docMk/>
            <pc:sldMk cId="2875378658" sldId="341"/>
            <ac:spMk id="8" creationId="{C84550A0-2049-522E-F4AF-20257CFE8410}"/>
          </ac:spMkLst>
        </pc:spChg>
      </pc:sldChg>
      <pc:sldChg chg="addSp delSp modSp mod">
        <pc:chgData name="Jeffrey Hill" userId="8bd06041-2a20-4d44-be32-6410733e301c" providerId="ADAL" clId="{AF8DA0F3-AE60-47AA-ADFE-1F3C45A97B86}" dt="2024-11-12T21:39:38.508" v="1050" actId="20577"/>
        <pc:sldMkLst>
          <pc:docMk/>
          <pc:sldMk cId="803762404" sldId="345"/>
        </pc:sldMkLst>
        <pc:spChg chg="add mod">
          <ac:chgData name="Jeffrey Hill" userId="8bd06041-2a20-4d44-be32-6410733e301c" providerId="ADAL" clId="{AF8DA0F3-AE60-47AA-ADFE-1F3C45A97B86}" dt="2024-11-12T21:36:12.853" v="963"/>
          <ac:spMkLst>
            <pc:docMk/>
            <pc:sldMk cId="803762404" sldId="345"/>
            <ac:spMk id="6" creationId="{DAF4B7BD-CEC6-4948-187E-1D721BAD56FA}"/>
          </ac:spMkLst>
        </pc:spChg>
        <pc:spChg chg="add mod">
          <ac:chgData name="Jeffrey Hill" userId="8bd06041-2a20-4d44-be32-6410733e301c" providerId="ADAL" clId="{AF8DA0F3-AE60-47AA-ADFE-1F3C45A97B86}" dt="2024-11-12T21:39:38.508" v="1050" actId="20577"/>
          <ac:spMkLst>
            <pc:docMk/>
            <pc:sldMk cId="803762404" sldId="345"/>
            <ac:spMk id="7" creationId="{3C24F9FE-3425-BA71-EA93-8A303A9C1479}"/>
          </ac:spMkLst>
        </pc:spChg>
        <pc:spChg chg="mod">
          <ac:chgData name="Jeffrey Hill" userId="8bd06041-2a20-4d44-be32-6410733e301c" providerId="ADAL" clId="{AF8DA0F3-AE60-47AA-ADFE-1F3C45A97B86}" dt="2024-11-12T21:35:07.188" v="959" actId="1037"/>
          <ac:spMkLst>
            <pc:docMk/>
            <pc:sldMk cId="803762404" sldId="345"/>
            <ac:spMk id="26" creationId="{3538390D-8C91-B7C6-F337-D3B562C15630}"/>
          </ac:spMkLst>
        </pc:spChg>
        <pc:spChg chg="mod">
          <ac:chgData name="Jeffrey Hill" userId="8bd06041-2a20-4d44-be32-6410733e301c" providerId="ADAL" clId="{AF8DA0F3-AE60-47AA-ADFE-1F3C45A97B86}" dt="2024-11-12T21:35:34.979" v="961" actId="1038"/>
          <ac:spMkLst>
            <pc:docMk/>
            <pc:sldMk cId="803762404" sldId="345"/>
            <ac:spMk id="33" creationId="{477D395F-272C-03E8-1CA5-2B8A33BF7C33}"/>
          </ac:spMkLst>
        </pc:spChg>
        <pc:spChg chg="mod">
          <ac:chgData name="Jeffrey Hill" userId="8bd06041-2a20-4d44-be32-6410733e301c" providerId="ADAL" clId="{AF8DA0F3-AE60-47AA-ADFE-1F3C45A97B86}" dt="2024-11-12T21:35:34.979" v="961" actId="1038"/>
          <ac:spMkLst>
            <pc:docMk/>
            <pc:sldMk cId="803762404" sldId="345"/>
            <ac:spMk id="46" creationId="{AC627A27-7807-7838-F946-34637E46CE82}"/>
          </ac:spMkLst>
        </pc:spChg>
        <pc:spChg chg="mod">
          <ac:chgData name="Jeffrey Hill" userId="8bd06041-2a20-4d44-be32-6410733e301c" providerId="ADAL" clId="{AF8DA0F3-AE60-47AA-ADFE-1F3C45A97B86}" dt="2024-11-12T21:35:26.651" v="960" actId="1038"/>
          <ac:spMkLst>
            <pc:docMk/>
            <pc:sldMk cId="803762404" sldId="345"/>
            <ac:spMk id="48" creationId="{576C859C-AA30-53F1-83ED-E1A0D11C2B6A}"/>
          </ac:spMkLst>
        </pc:spChg>
        <pc:picChg chg="mod">
          <ac:chgData name="Jeffrey Hill" userId="8bd06041-2a20-4d44-be32-6410733e301c" providerId="ADAL" clId="{AF8DA0F3-AE60-47AA-ADFE-1F3C45A97B86}" dt="2024-11-12T21:35:34.979" v="961" actId="1038"/>
          <ac:picMkLst>
            <pc:docMk/>
            <pc:sldMk cId="803762404" sldId="345"/>
            <ac:picMk id="2" creationId="{F4B87A28-BA04-0E9B-82F8-AB2661FA4B2E}"/>
          </ac:picMkLst>
        </pc:picChg>
        <pc:picChg chg="mod">
          <ac:chgData name="Jeffrey Hill" userId="8bd06041-2a20-4d44-be32-6410733e301c" providerId="ADAL" clId="{AF8DA0F3-AE60-47AA-ADFE-1F3C45A97B86}" dt="2024-11-12T21:35:07.188" v="959" actId="1037"/>
          <ac:picMkLst>
            <pc:docMk/>
            <pc:sldMk cId="803762404" sldId="345"/>
            <ac:picMk id="44" creationId="{5BE59FEF-E562-E20B-A9E8-230EDB2BF0B0}"/>
          </ac:picMkLst>
        </pc:picChg>
      </pc:sldChg>
      <pc:sldChg chg="addSp delSp modSp del mod ord modTransition">
        <pc:chgData name="Jeffrey Hill" userId="8bd06041-2a20-4d44-be32-6410733e301c" providerId="ADAL" clId="{AF8DA0F3-AE60-47AA-ADFE-1F3C45A97B86}" dt="2024-11-12T21:28:53.872" v="938"/>
        <pc:sldMkLst>
          <pc:docMk/>
          <pc:sldMk cId="1684136538" sldId="347"/>
        </pc:sldMkLst>
        <pc:spChg chg="add mod">
          <ac:chgData name="Jeffrey Hill" userId="8bd06041-2a20-4d44-be32-6410733e301c" providerId="ADAL" clId="{AF8DA0F3-AE60-47AA-ADFE-1F3C45A97B86}" dt="2024-11-12T07:14:23.273" v="277" actId="20577"/>
          <ac:spMkLst>
            <pc:docMk/>
            <pc:sldMk cId="1684136538" sldId="347"/>
            <ac:spMk id="2" creationId="{CD6DE96C-2355-CB1E-7EBE-0E855DFB003E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4" creationId="{765BA2A7-6249-53D1-4806-B394DD345CB1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" creationId="{9FCF4CC9-6153-C1B2-EA04-79138008AE04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" creationId="{E51F64E6-F2E4-6A1B-22EC-6DB692D009CC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0" creationId="{09383641-9892-ADEE-9411-DAE8A4AC62E4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1" creationId="{AC97A38C-53C3-4FA5-DFFB-2B9FE7A7178D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3" creationId="{11072A3E-41B1-875F-1FDD-B3EDB139B50D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44" creationId="{CC1864D5-D2B4-A300-42F4-8AB89564BA6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45" creationId="{2C09EE44-2604-70B4-C947-8DB34AFD782B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54" creationId="{8113943F-8265-2C12-A583-8BB5F34C6202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55" creationId="{A52DB5E5-FD5C-0EFF-6414-4B35433F0DFE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56" creationId="{886125D8-76C4-ECA6-8DD6-0C2CCAFCE1E0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58" creationId="{8AE8A43A-167C-E9DD-9169-C1E68C4B3CC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59" creationId="{FADB8D5F-5A0A-A0C3-941B-CFD946F02D7A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0" creationId="{06AA23AB-851D-458C-5369-155BDA3258E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1" creationId="{AB4F4069-98B8-2696-0794-F2CCDD4B3525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5" creationId="{540FF367-8ABE-BF90-A18D-D6B49739CA66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6" creationId="{2210F65B-8C5A-1B55-07CB-CD94231BAE02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69" creationId="{8A6CB574-805D-3ECD-AF77-0572E82A7D6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3" creationId="{E5464DDA-0168-6E7B-BDAE-8CC665434BAA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4" creationId="{2F9D9F60-5F9B-14DD-817F-D0483816BFA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6" creationId="{E7CD5682-C8F6-A18A-1CB3-F942D4B58580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7" creationId="{DFCF9EA0-F65C-57E2-4928-1D89A6D042B6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8" creationId="{6A9E0743-6944-810F-4936-A603CEBDFBC5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79" creationId="{0D412F98-B934-1A10-46FD-1FC349791815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0" creationId="{25ADADF4-05C1-5149-5AE0-CBDB74966E86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1" creationId="{68CC5530-AEDC-F5AD-B64A-CEF008D012C8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2" creationId="{6CCF57C8-2B3F-E6EF-A24D-1886B0F6F168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3" creationId="{AC862C9B-17E7-3589-AA3C-473375303E53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4" creationId="{A5CD31A3-0F0F-957F-9B16-4CB622C47EED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5" creationId="{751D29DA-C027-CB6B-683F-5F16C7CC6EB6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7" creationId="{C5397BBA-DC1D-CB19-DA90-F08DB137D01E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8" creationId="{C6DB2E19-3BAD-BC12-209E-F27F7CFE98A7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89" creationId="{F3B40C28-8556-5E9B-2576-41906B026DE1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0" creationId="{50FF3480-FA37-67DD-48B8-15C3E1722019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1" creationId="{0C40DCE2-AFA2-8719-9706-F0C98FC8A264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2" creationId="{731ADCCC-D367-39BE-85C9-FAFFB1F0A132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3" creationId="{019021F9-2AAA-2372-1CFF-80A43D22192B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4" creationId="{CF947636-6AA6-2A1F-D160-A26DD8681F85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6" creationId="{4056BCCB-08BA-D30C-7271-25F3BBC8802B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97" creationId="{D4621A94-775A-4BE9-F559-78DC97E162D1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40" creationId="{0B7BA5FA-C5CB-54CB-2354-C8A8E04FF42F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41" creationId="{80449833-CAE7-4554-B347-772F77E623C8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43" creationId="{E5523983-5B57-3280-E0E9-5EF87394C329}"/>
          </ac:spMkLst>
        </pc:spChg>
        <pc:spChg chg="add mod">
          <ac:chgData name="Jeffrey Hill" userId="8bd06041-2a20-4d44-be32-6410733e301c" providerId="ADAL" clId="{AF8DA0F3-AE60-47AA-ADFE-1F3C45A97B86}" dt="2024-11-12T07:13:09.841" v="219"/>
          <ac:spMkLst>
            <pc:docMk/>
            <pc:sldMk cId="1684136538" sldId="347"/>
            <ac:spMk id="144" creationId="{6208537F-E5A2-61C5-5248-B617D0921410}"/>
          </ac:spMkLst>
        </pc:spChg>
        <pc:spChg chg="add mod">
          <ac:chgData name="Jeffrey Hill" userId="8bd06041-2a20-4d44-be32-6410733e301c" providerId="ADAL" clId="{AF8DA0F3-AE60-47AA-ADFE-1F3C45A97B86}" dt="2024-11-12T07:13:15.235" v="220"/>
          <ac:spMkLst>
            <pc:docMk/>
            <pc:sldMk cId="1684136538" sldId="347"/>
            <ac:spMk id="145" creationId="{87433F08-621D-576B-B487-E623A50C5910}"/>
          </ac:spMkLst>
        </pc:spChg>
        <pc:spChg chg="add mod">
          <ac:chgData name="Jeffrey Hill" userId="8bd06041-2a20-4d44-be32-6410733e301c" providerId="ADAL" clId="{AF8DA0F3-AE60-47AA-ADFE-1F3C45A97B86}" dt="2024-11-12T07:13:56.928" v="258"/>
          <ac:spMkLst>
            <pc:docMk/>
            <pc:sldMk cId="1684136538" sldId="347"/>
            <ac:spMk id="146" creationId="{B52B9065-8AB4-1571-8893-11270A0141F1}"/>
          </ac:spMkLst>
        </pc:spChg>
        <pc:spChg chg="add mod">
          <ac:chgData name="Jeffrey Hill" userId="8bd06041-2a20-4d44-be32-6410733e301c" providerId="ADAL" clId="{AF8DA0F3-AE60-47AA-ADFE-1F3C45A97B86}" dt="2024-11-12T07:13:56.928" v="258"/>
          <ac:spMkLst>
            <pc:docMk/>
            <pc:sldMk cId="1684136538" sldId="347"/>
            <ac:spMk id="147" creationId="{CFD25EE4-DCB4-5BD5-D1A8-1CD80E0B0CBD}"/>
          </ac:spMkLst>
        </pc:spChg>
        <pc:spChg chg="add mod">
          <ac:chgData name="Jeffrey Hill" userId="8bd06041-2a20-4d44-be32-6410733e301c" providerId="ADAL" clId="{AF8DA0F3-AE60-47AA-ADFE-1F3C45A97B86}" dt="2024-11-12T07:13:56.928" v="258"/>
          <ac:spMkLst>
            <pc:docMk/>
            <pc:sldMk cId="1684136538" sldId="347"/>
            <ac:spMk id="148" creationId="{8C09CB44-29AC-FD63-3235-48EF0DC1F393}"/>
          </ac:spMkLst>
        </pc:spChg>
        <pc:spChg chg="add mod">
          <ac:chgData name="Jeffrey Hill" userId="8bd06041-2a20-4d44-be32-6410733e301c" providerId="ADAL" clId="{AF8DA0F3-AE60-47AA-ADFE-1F3C45A97B86}" dt="2024-11-12T07:14:13.596" v="260" actId="207"/>
          <ac:spMkLst>
            <pc:docMk/>
            <pc:sldMk cId="1684136538" sldId="347"/>
            <ac:spMk id="149" creationId="{3D1C3935-09D9-D890-03EE-82C7F03BB794}"/>
          </ac:spMkLst>
        </pc:spChg>
        <pc:spChg chg="add mod">
          <ac:chgData name="Jeffrey Hill" userId="8bd06041-2a20-4d44-be32-6410733e301c" providerId="ADAL" clId="{AF8DA0F3-AE60-47AA-ADFE-1F3C45A97B86}" dt="2024-11-12T07:17:35.871" v="315" actId="1076"/>
          <ac:spMkLst>
            <pc:docMk/>
            <pc:sldMk cId="1684136538" sldId="347"/>
            <ac:spMk id="150" creationId="{BA4C4D9A-E612-D346-8255-689D7147F1D4}"/>
          </ac:spMkLst>
        </pc:spChg>
        <pc:spChg chg="add mod">
          <ac:chgData name="Jeffrey Hill" userId="8bd06041-2a20-4d44-be32-6410733e301c" providerId="ADAL" clId="{AF8DA0F3-AE60-47AA-ADFE-1F3C45A97B86}" dt="2024-11-12T21:04:07.072" v="722"/>
          <ac:spMkLst>
            <pc:docMk/>
            <pc:sldMk cId="1684136538" sldId="347"/>
            <ac:spMk id="151" creationId="{479F19D5-7FB8-C77D-1734-E687913D316B}"/>
          </ac:spMkLst>
        </pc:spChg>
        <pc:spChg chg="add mod">
          <ac:chgData name="Jeffrey Hill" userId="8bd06041-2a20-4d44-be32-6410733e301c" providerId="ADAL" clId="{AF8DA0F3-AE60-47AA-ADFE-1F3C45A97B86}" dt="2024-11-12T21:28:53.872" v="938"/>
          <ac:spMkLst>
            <pc:docMk/>
            <pc:sldMk cId="1684136538" sldId="347"/>
            <ac:spMk id="152" creationId="{746BC728-D15F-52A8-6431-D30407BA4B56}"/>
          </ac:spMkLst>
        </pc:spChg>
        <pc:cxnChg chg="add mod">
          <ac:chgData name="Jeffrey Hill" userId="8bd06041-2a20-4d44-be32-6410733e301c" providerId="ADAL" clId="{AF8DA0F3-AE60-47AA-ADFE-1F3C45A97B86}" dt="2024-11-12T07:13:09.841" v="219"/>
          <ac:cxnSpMkLst>
            <pc:docMk/>
            <pc:sldMk cId="1684136538" sldId="347"/>
            <ac:cxnSpMk id="86" creationId="{21CF4015-C7B6-DD48-DAE0-02FC8388E149}"/>
          </ac:cxnSpMkLst>
        </pc:cxnChg>
        <pc:cxnChg chg="add mod">
          <ac:chgData name="Jeffrey Hill" userId="8bd06041-2a20-4d44-be32-6410733e301c" providerId="ADAL" clId="{AF8DA0F3-AE60-47AA-ADFE-1F3C45A97B86}" dt="2024-11-12T07:13:09.841" v="219"/>
          <ac:cxnSpMkLst>
            <pc:docMk/>
            <pc:sldMk cId="1684136538" sldId="347"/>
            <ac:cxnSpMk id="95" creationId="{5957DCA4-D39A-12F8-B673-FADA97E3FCBE}"/>
          </ac:cxnSpMkLst>
        </pc:cxnChg>
      </pc:sldChg>
      <pc:sldChg chg="addSp delSp modSp del mod modTransition">
        <pc:chgData name="Jeffrey Hill" userId="8bd06041-2a20-4d44-be32-6410733e301c" providerId="ADAL" clId="{AF8DA0F3-AE60-47AA-ADFE-1F3C45A97B86}" dt="2024-11-12T21:48:51.242" v="1120" actId="20577"/>
        <pc:sldMkLst>
          <pc:docMk/>
          <pc:sldMk cId="3629762849" sldId="348"/>
        </pc:sldMkLst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2" creationId="{618CD72D-D146-C249-2F4A-79119696092E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4" creationId="{D1C83EF0-1F43-D0D0-43A1-BCEFC2F968A9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5" creationId="{858988C3-606C-15E9-DA2C-0BB8F3C5D9AD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6" creationId="{EA00D62A-52A9-4FBC-35C4-4526D508A39D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8" creationId="{12B4965B-DCF2-CC19-7943-40015E135891}"/>
          </ac:spMkLst>
        </pc:spChg>
        <pc:spChg chg="mod">
          <ac:chgData name="Jeffrey Hill" userId="8bd06041-2a20-4d44-be32-6410733e301c" providerId="ADAL" clId="{AF8DA0F3-AE60-47AA-ADFE-1F3C45A97B86}" dt="2024-11-12T07:14:31.761" v="278" actId="207"/>
          <ac:spMkLst>
            <pc:docMk/>
            <pc:sldMk cId="3629762849" sldId="348"/>
            <ac:spMk id="9" creationId="{28162526-A7E7-DC90-42B2-C97942C8BD5A}"/>
          </ac:spMkLst>
        </pc:spChg>
        <pc:spChg chg="add mod ord">
          <ac:chgData name="Jeffrey Hill" userId="8bd06041-2a20-4d44-be32-6410733e301c" providerId="ADAL" clId="{AF8DA0F3-AE60-47AA-ADFE-1F3C45A97B86}" dt="2024-11-12T07:00:34.339" v="130" actId="167"/>
          <ac:spMkLst>
            <pc:docMk/>
            <pc:sldMk cId="3629762849" sldId="348"/>
            <ac:spMk id="10" creationId="{22C5C2F8-9306-BD78-BE15-4011EB504E89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1" creationId="{41B67A8F-76D0-E816-28E0-25CC6A1EA263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2" creationId="{FEAC8CCE-0D5C-3B41-268E-1F41B1985AB0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4" creationId="{FF73ABCF-8BF0-240B-602B-D92947377C78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6" creationId="{05F2B26C-A590-8D79-7D47-285F4269B5F0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7" creationId="{61F9EA7D-1F65-1895-5FBA-A51CC66EFC3F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8" creationId="{3ED9FEB6-F742-D42B-2284-80DB275724C0}"/>
          </ac:spMkLst>
        </pc:spChg>
        <pc:spChg chg="add mod">
          <ac:chgData name="Jeffrey Hill" userId="8bd06041-2a20-4d44-be32-6410733e301c" providerId="ADAL" clId="{AF8DA0F3-AE60-47AA-ADFE-1F3C45A97B86}" dt="2024-11-12T06:59:47.823" v="117"/>
          <ac:spMkLst>
            <pc:docMk/>
            <pc:sldMk cId="3629762849" sldId="348"/>
            <ac:spMk id="19" creationId="{1D03D920-2DBE-EDE6-DAB5-BCC509487F1B}"/>
          </ac:spMkLst>
        </pc:spChg>
        <pc:spChg chg="add mod ord">
          <ac:chgData name="Jeffrey Hill" userId="8bd06041-2a20-4d44-be32-6410733e301c" providerId="ADAL" clId="{AF8DA0F3-AE60-47AA-ADFE-1F3C45A97B86}" dt="2024-11-12T07:00:21.706" v="125" actId="170"/>
          <ac:spMkLst>
            <pc:docMk/>
            <pc:sldMk cId="3629762849" sldId="348"/>
            <ac:spMk id="20" creationId="{DF73D690-A2E5-8859-E01E-51A61D13C71C}"/>
          </ac:spMkLst>
        </pc:spChg>
        <pc:spChg chg="add mod">
          <ac:chgData name="Jeffrey Hill" userId="8bd06041-2a20-4d44-be32-6410733e301c" providerId="ADAL" clId="{AF8DA0F3-AE60-47AA-ADFE-1F3C45A97B86}" dt="2024-11-12T21:29:18.824" v="940" actId="14100"/>
          <ac:spMkLst>
            <pc:docMk/>
            <pc:sldMk cId="3629762849" sldId="348"/>
            <ac:spMk id="21" creationId="{80BB7301-E145-4637-1A78-7016AAB8049A}"/>
          </ac:spMkLst>
        </pc:spChg>
        <pc:spChg chg="add mod">
          <ac:chgData name="Jeffrey Hill" userId="8bd06041-2a20-4d44-be32-6410733e301c" providerId="ADAL" clId="{AF8DA0F3-AE60-47AA-ADFE-1F3C45A97B86}" dt="2024-11-12T21:48:51.242" v="1120" actId="20577"/>
          <ac:spMkLst>
            <pc:docMk/>
            <pc:sldMk cId="3629762849" sldId="348"/>
            <ac:spMk id="22" creationId="{E414124E-69FD-5632-CAEE-F04BC553DAC0}"/>
          </ac:spMkLst>
        </pc:spChg>
        <pc:spChg chg="add mod">
          <ac:chgData name="Jeffrey Hill" userId="8bd06041-2a20-4d44-be32-6410733e301c" providerId="ADAL" clId="{AF8DA0F3-AE60-47AA-ADFE-1F3C45A97B86}" dt="2024-11-12T07:26:37.348" v="484" actId="14100"/>
          <ac:spMkLst>
            <pc:docMk/>
            <pc:sldMk cId="3629762849" sldId="348"/>
            <ac:spMk id="23" creationId="{E2A3E467-7F2F-EA4E-FC6B-ED34883369D5}"/>
          </ac:spMkLst>
        </pc:spChg>
        <pc:spChg chg="add mod">
          <ac:chgData name="Jeffrey Hill" userId="8bd06041-2a20-4d44-be32-6410733e301c" providerId="ADAL" clId="{AF8DA0F3-AE60-47AA-ADFE-1F3C45A97B86}" dt="2024-11-12T07:26:44.274" v="486" actId="14100"/>
          <ac:spMkLst>
            <pc:docMk/>
            <pc:sldMk cId="3629762849" sldId="348"/>
            <ac:spMk id="26" creationId="{85D33C9A-A5C3-0F3F-C9CD-F0436D786A5C}"/>
          </ac:spMkLst>
        </pc:spChg>
        <pc:spChg chg="add mod">
          <ac:chgData name="Jeffrey Hill" userId="8bd06041-2a20-4d44-be32-6410733e301c" providerId="ADAL" clId="{AF8DA0F3-AE60-47AA-ADFE-1F3C45A97B86}" dt="2024-11-12T20:38:54.664" v="615" actId="1037"/>
          <ac:spMkLst>
            <pc:docMk/>
            <pc:sldMk cId="3629762849" sldId="348"/>
            <ac:spMk id="28" creationId="{0B81987A-EE9D-5C21-1052-A4531EDE814C}"/>
          </ac:spMkLst>
        </pc:spChg>
        <pc:spChg chg="add mod">
          <ac:chgData name="Jeffrey Hill" userId="8bd06041-2a20-4d44-be32-6410733e301c" providerId="ADAL" clId="{AF8DA0F3-AE60-47AA-ADFE-1F3C45A97B86}" dt="2024-11-12T07:30:14.984" v="560" actId="1076"/>
          <ac:spMkLst>
            <pc:docMk/>
            <pc:sldMk cId="3629762849" sldId="348"/>
            <ac:spMk id="38" creationId="{3A99723B-05DC-ACA7-EDD4-86B045CCE5D6}"/>
          </ac:spMkLst>
        </pc:spChg>
        <pc:spChg chg="add mod">
          <ac:chgData name="Jeffrey Hill" userId="8bd06041-2a20-4d44-be32-6410733e301c" providerId="ADAL" clId="{AF8DA0F3-AE60-47AA-ADFE-1F3C45A97B86}" dt="2024-11-12T21:04:09.099" v="723"/>
          <ac:spMkLst>
            <pc:docMk/>
            <pc:sldMk cId="3629762849" sldId="348"/>
            <ac:spMk id="39" creationId="{9352F557-09CD-1293-7B03-2649FC7AEA88}"/>
          </ac:spMkLst>
        </pc:spChg>
        <pc:spChg chg="mod">
          <ac:chgData name="Jeffrey Hill" userId="8bd06041-2a20-4d44-be32-6410733e301c" providerId="ADAL" clId="{AF8DA0F3-AE60-47AA-ADFE-1F3C45A97B86}" dt="2024-11-12T21:22:04.665" v="902" actId="27636"/>
          <ac:spMkLst>
            <pc:docMk/>
            <pc:sldMk cId="3629762849" sldId="348"/>
            <ac:spMk id="72" creationId="{DC7DAAA1-31B7-35DD-86B8-9B083F02CF42}"/>
          </ac:spMkLst>
        </pc:spChg>
        <pc:picChg chg="add mod">
          <ac:chgData name="Jeffrey Hill" userId="8bd06041-2a20-4d44-be32-6410733e301c" providerId="ADAL" clId="{AF8DA0F3-AE60-47AA-ADFE-1F3C45A97B86}" dt="2024-11-12T07:28:22.346" v="498" actId="1076"/>
          <ac:picMkLst>
            <pc:docMk/>
            <pc:sldMk cId="3629762849" sldId="348"/>
            <ac:picMk id="36" creationId="{F93AF599-330A-0899-2763-02C2D96A162A}"/>
          </ac:picMkLst>
        </pc:picChg>
        <pc:cxnChg chg="add mod">
          <ac:chgData name="Jeffrey Hill" userId="8bd06041-2a20-4d44-be32-6410733e301c" providerId="ADAL" clId="{AF8DA0F3-AE60-47AA-ADFE-1F3C45A97B86}" dt="2024-11-12T20:38:44.200" v="599" actId="1037"/>
          <ac:cxnSpMkLst>
            <pc:docMk/>
            <pc:sldMk cId="3629762849" sldId="348"/>
            <ac:cxnSpMk id="31" creationId="{FB116898-F6C9-6271-788F-E27777736A42}"/>
          </ac:cxnSpMkLst>
        </pc:cxnChg>
        <pc:cxnChg chg="add mod">
          <ac:chgData name="Jeffrey Hill" userId="8bd06041-2a20-4d44-be32-6410733e301c" providerId="ADAL" clId="{AF8DA0F3-AE60-47AA-ADFE-1F3C45A97B86}" dt="2024-11-12T21:20:05.227" v="823" actId="1038"/>
          <ac:cxnSpMkLst>
            <pc:docMk/>
            <pc:sldMk cId="3629762849" sldId="348"/>
            <ac:cxnSpMk id="34" creationId="{8860643E-C4AA-1337-51E3-227383342970}"/>
          </ac:cxnSpMkLst>
        </pc:cxnChg>
      </pc:sldChg>
      <pc:sldChg chg="new del">
        <pc:chgData name="Jeffrey Hill" userId="8bd06041-2a20-4d44-be32-6410733e301c" providerId="ADAL" clId="{AF8DA0F3-AE60-47AA-ADFE-1F3C45A97B86}" dt="2024-11-12T07:28:29.435" v="500" actId="2696"/>
        <pc:sldMkLst>
          <pc:docMk/>
          <pc:sldMk cId="1308698308" sldId="349"/>
        </pc:sldMkLst>
      </pc:sldChg>
      <pc:sldMasterChg chg="delSldLayout">
        <pc:chgData name="Jeffrey Hill" userId="8bd06041-2a20-4d44-be32-6410733e301c" providerId="ADAL" clId="{AF8DA0F3-AE60-47AA-ADFE-1F3C45A97B86}" dt="2024-11-07T23:02:07.707" v="94" actId="2696"/>
        <pc:sldMasterMkLst>
          <pc:docMk/>
          <pc:sldMasterMk cId="1557120337" sldId="2147483665"/>
        </pc:sldMasterMkLst>
        <pc:sldLayoutChg chg="del">
          <pc:chgData name="Jeffrey Hill" userId="8bd06041-2a20-4d44-be32-6410733e301c" providerId="ADAL" clId="{AF8DA0F3-AE60-47AA-ADFE-1F3C45A97B86}" dt="2024-11-07T23:02:07.707" v="94" actId="2696"/>
          <pc:sldLayoutMkLst>
            <pc:docMk/>
            <pc:sldMasterMk cId="1557120337" sldId="2147483665"/>
            <pc:sldLayoutMk cId="1082668407" sldId="2147483691"/>
          </pc:sldLayoutMkLst>
        </pc:sldLayoutChg>
      </pc:sldMasterChg>
    </pc:docChg>
  </pc:docChgLst>
  <pc:docChgLst>
    <pc:chgData name="Aidan Hoolihan" userId="S::ajh21f@fsu.edu::18a2b2b8-6e37-43b0-8a86-6e19fbe733d5" providerId="AD" clId="Web-{EA718087-71AF-01E3-1305-A8B9ADAE2125}"/>
    <pc:docChg chg="addSld delSld modSld modSection">
      <pc:chgData name="Aidan Hoolihan" userId="S::ajh21f@fsu.edu::18a2b2b8-6e37-43b0-8a86-6e19fbe733d5" providerId="AD" clId="Web-{EA718087-71AF-01E3-1305-A8B9ADAE2125}" dt="2024-11-07T21:55:16.086" v="1314"/>
      <pc:docMkLst>
        <pc:docMk/>
      </pc:docMkLst>
      <pc:sldChg chg="del">
        <pc:chgData name="Aidan Hoolihan" userId="S::ajh21f@fsu.edu::18a2b2b8-6e37-43b0-8a86-6e19fbe733d5" providerId="AD" clId="Web-{EA718087-71AF-01E3-1305-A8B9ADAE2125}" dt="2024-11-07T17:01:42.893" v="18"/>
        <pc:sldMkLst>
          <pc:docMk/>
          <pc:sldMk cId="3534581785" sldId="256"/>
        </pc:sldMkLst>
      </pc:sldChg>
      <pc:sldChg chg="del">
        <pc:chgData name="Aidan Hoolihan" userId="S::ajh21f@fsu.edu::18a2b2b8-6e37-43b0-8a86-6e19fbe733d5" providerId="AD" clId="Web-{EA718087-71AF-01E3-1305-A8B9ADAE2125}" dt="2024-11-07T17:01:44.190" v="19"/>
        <pc:sldMkLst>
          <pc:docMk/>
          <pc:sldMk cId="4090633879" sldId="258"/>
        </pc:sldMkLst>
      </pc:sldChg>
      <pc:sldChg chg="del">
        <pc:chgData name="Aidan Hoolihan" userId="S::ajh21f@fsu.edu::18a2b2b8-6e37-43b0-8a86-6e19fbe733d5" providerId="AD" clId="Web-{EA718087-71AF-01E3-1305-A8B9ADAE2125}" dt="2024-11-07T17:01:46.393" v="20"/>
        <pc:sldMkLst>
          <pc:docMk/>
          <pc:sldMk cId="1711055681" sldId="259"/>
        </pc:sldMkLst>
      </pc:sldChg>
      <pc:sldChg chg="del">
        <pc:chgData name="Aidan Hoolihan" userId="S::ajh21f@fsu.edu::18a2b2b8-6e37-43b0-8a86-6e19fbe733d5" providerId="AD" clId="Web-{EA718087-71AF-01E3-1305-A8B9ADAE2125}" dt="2024-11-07T17:01:49.377" v="21"/>
        <pc:sldMkLst>
          <pc:docMk/>
          <pc:sldMk cId="1981753927" sldId="260"/>
        </pc:sldMkLst>
      </pc:sldChg>
      <pc:sldChg chg="del">
        <pc:chgData name="Aidan Hoolihan" userId="S::ajh21f@fsu.edu::18a2b2b8-6e37-43b0-8a86-6e19fbe733d5" providerId="AD" clId="Web-{EA718087-71AF-01E3-1305-A8B9ADAE2125}" dt="2024-11-07T17:01:55.331" v="23"/>
        <pc:sldMkLst>
          <pc:docMk/>
          <pc:sldMk cId="1934346375" sldId="262"/>
        </pc:sldMkLst>
      </pc:sldChg>
      <pc:sldChg chg="del">
        <pc:chgData name="Aidan Hoolihan" userId="S::ajh21f@fsu.edu::18a2b2b8-6e37-43b0-8a86-6e19fbe733d5" providerId="AD" clId="Web-{EA718087-71AF-01E3-1305-A8B9ADAE2125}" dt="2024-11-07T17:02:01.549" v="28"/>
        <pc:sldMkLst>
          <pc:docMk/>
          <pc:sldMk cId="2753480955" sldId="275"/>
        </pc:sldMkLst>
      </pc:sldChg>
      <pc:sldChg chg="del">
        <pc:chgData name="Aidan Hoolihan" userId="S::ajh21f@fsu.edu::18a2b2b8-6e37-43b0-8a86-6e19fbe733d5" providerId="AD" clId="Web-{EA718087-71AF-01E3-1305-A8B9ADAE2125}" dt="2024-11-07T17:02:02.409" v="30"/>
        <pc:sldMkLst>
          <pc:docMk/>
          <pc:sldMk cId="2839989564" sldId="300"/>
        </pc:sldMkLst>
      </pc:sldChg>
      <pc:sldChg chg="del">
        <pc:chgData name="Aidan Hoolihan" userId="S::ajh21f@fsu.edu::18a2b2b8-6e37-43b0-8a86-6e19fbe733d5" providerId="AD" clId="Web-{EA718087-71AF-01E3-1305-A8B9ADAE2125}" dt="2024-11-07T17:02:02.893" v="32"/>
        <pc:sldMkLst>
          <pc:docMk/>
          <pc:sldMk cId="1917169179" sldId="302"/>
        </pc:sldMkLst>
      </pc:sldChg>
      <pc:sldChg chg="modSp add del">
        <pc:chgData name="Aidan Hoolihan" userId="S::ajh21f@fsu.edu::18a2b2b8-6e37-43b0-8a86-6e19fbe733d5" providerId="AD" clId="Web-{EA718087-71AF-01E3-1305-A8B9ADAE2125}" dt="2024-11-07T21:29:54.034" v="357"/>
        <pc:sldMkLst>
          <pc:docMk/>
          <pc:sldMk cId="3346816995" sldId="303"/>
        </pc:sldMkLst>
      </pc:sldChg>
      <pc:sldChg chg="del">
        <pc:chgData name="Aidan Hoolihan" userId="S::ajh21f@fsu.edu::18a2b2b8-6e37-43b0-8a86-6e19fbe733d5" providerId="AD" clId="Web-{EA718087-71AF-01E3-1305-A8B9ADAE2125}" dt="2024-11-07T17:02:03.096" v="33"/>
        <pc:sldMkLst>
          <pc:docMk/>
          <pc:sldMk cId="1232740369" sldId="305"/>
        </pc:sldMkLst>
      </pc:sldChg>
      <pc:sldChg chg="del">
        <pc:chgData name="Aidan Hoolihan" userId="S::ajh21f@fsu.edu::18a2b2b8-6e37-43b0-8a86-6e19fbe733d5" providerId="AD" clId="Web-{EA718087-71AF-01E3-1305-A8B9ADAE2125}" dt="2024-11-07T17:02:03.378" v="34"/>
        <pc:sldMkLst>
          <pc:docMk/>
          <pc:sldMk cId="2921504134" sldId="306"/>
        </pc:sldMkLst>
      </pc:sldChg>
      <pc:sldChg chg="del">
        <pc:chgData name="Aidan Hoolihan" userId="S::ajh21f@fsu.edu::18a2b2b8-6e37-43b0-8a86-6e19fbe733d5" providerId="AD" clId="Web-{EA718087-71AF-01E3-1305-A8B9ADAE2125}" dt="2024-11-07T17:02:03.581" v="35"/>
        <pc:sldMkLst>
          <pc:docMk/>
          <pc:sldMk cId="3296819058" sldId="307"/>
        </pc:sldMkLst>
      </pc:sldChg>
      <pc:sldChg chg="del">
        <pc:chgData name="Aidan Hoolihan" userId="S::ajh21f@fsu.edu::18a2b2b8-6e37-43b0-8a86-6e19fbe733d5" providerId="AD" clId="Web-{EA718087-71AF-01E3-1305-A8B9ADAE2125}" dt="2024-11-07T17:02:02.596" v="31"/>
        <pc:sldMkLst>
          <pc:docMk/>
          <pc:sldMk cId="2028383721" sldId="309"/>
        </pc:sldMkLst>
      </pc:sldChg>
      <pc:sldChg chg="del">
        <pc:chgData name="Aidan Hoolihan" userId="S::ajh21f@fsu.edu::18a2b2b8-6e37-43b0-8a86-6e19fbe733d5" providerId="AD" clId="Web-{EA718087-71AF-01E3-1305-A8B9ADAE2125}" dt="2024-11-07T17:01:51.502" v="22"/>
        <pc:sldMkLst>
          <pc:docMk/>
          <pc:sldMk cId="2434157078" sldId="311"/>
        </pc:sldMkLst>
      </pc:sldChg>
      <pc:sldChg chg="del">
        <pc:chgData name="Aidan Hoolihan" userId="S::ajh21f@fsu.edu::18a2b2b8-6e37-43b0-8a86-6e19fbe733d5" providerId="AD" clId="Web-{EA718087-71AF-01E3-1305-A8B9ADAE2125}" dt="2024-11-07T17:01:58.409" v="24"/>
        <pc:sldMkLst>
          <pc:docMk/>
          <pc:sldMk cId="1896737173" sldId="312"/>
        </pc:sldMkLst>
      </pc:sldChg>
      <pc:sldChg chg="del">
        <pc:chgData name="Aidan Hoolihan" userId="S::ajh21f@fsu.edu::18a2b2b8-6e37-43b0-8a86-6e19fbe733d5" providerId="AD" clId="Web-{EA718087-71AF-01E3-1305-A8B9ADAE2125}" dt="2024-11-07T17:02:00.456" v="25"/>
        <pc:sldMkLst>
          <pc:docMk/>
          <pc:sldMk cId="3424042134" sldId="313"/>
        </pc:sldMkLst>
      </pc:sldChg>
      <pc:sldChg chg="del">
        <pc:chgData name="Aidan Hoolihan" userId="S::ajh21f@fsu.edu::18a2b2b8-6e37-43b0-8a86-6e19fbe733d5" providerId="AD" clId="Web-{EA718087-71AF-01E3-1305-A8B9ADAE2125}" dt="2024-11-07T17:02:00.581" v="26"/>
        <pc:sldMkLst>
          <pc:docMk/>
          <pc:sldMk cId="3349739635" sldId="314"/>
        </pc:sldMkLst>
      </pc:sldChg>
      <pc:sldChg chg="del">
        <pc:chgData name="Aidan Hoolihan" userId="S::ajh21f@fsu.edu::18a2b2b8-6e37-43b0-8a86-6e19fbe733d5" providerId="AD" clId="Web-{EA718087-71AF-01E3-1305-A8B9ADAE2125}" dt="2024-11-07T17:02:00.768" v="27"/>
        <pc:sldMkLst>
          <pc:docMk/>
          <pc:sldMk cId="929644042" sldId="315"/>
        </pc:sldMkLst>
      </pc:sldChg>
      <pc:sldChg chg="del">
        <pc:chgData name="Aidan Hoolihan" userId="S::ajh21f@fsu.edu::18a2b2b8-6e37-43b0-8a86-6e19fbe733d5" providerId="AD" clId="Web-{EA718087-71AF-01E3-1305-A8B9ADAE2125}" dt="2024-11-07T17:02:02.034" v="29"/>
        <pc:sldMkLst>
          <pc:docMk/>
          <pc:sldMk cId="2353270158" sldId="316"/>
        </pc:sldMkLst>
      </pc:sldChg>
      <pc:sldChg chg="del">
        <pc:chgData name="Aidan Hoolihan" userId="S::ajh21f@fsu.edu::18a2b2b8-6e37-43b0-8a86-6e19fbe733d5" providerId="AD" clId="Web-{EA718087-71AF-01E3-1305-A8B9ADAE2125}" dt="2024-11-07T17:00:06.078" v="0"/>
        <pc:sldMkLst>
          <pc:docMk/>
          <pc:sldMk cId="2916164408" sldId="318"/>
        </pc:sldMkLst>
      </pc:sldChg>
      <pc:sldChg chg="modSp">
        <pc:chgData name="Aidan Hoolihan" userId="S::ajh21f@fsu.edu::18a2b2b8-6e37-43b0-8a86-6e19fbe733d5" providerId="AD" clId="Web-{EA718087-71AF-01E3-1305-A8B9ADAE2125}" dt="2024-11-07T17:03:23.442" v="43"/>
        <pc:sldMkLst>
          <pc:docMk/>
          <pc:sldMk cId="1145674718" sldId="319"/>
        </pc:sldMkLst>
        <pc:spChg chg="mod">
          <ac:chgData name="Aidan Hoolihan" userId="S::ajh21f@fsu.edu::18a2b2b8-6e37-43b0-8a86-6e19fbe733d5" providerId="AD" clId="Web-{EA718087-71AF-01E3-1305-A8B9ADAE2125}" dt="2024-11-07T17:00:13.625" v="4" actId="20577"/>
          <ac:spMkLst>
            <pc:docMk/>
            <pc:sldMk cId="1145674718" sldId="319"/>
            <ac:spMk id="75" creationId="{FDE3D4BE-3495-F6BC-7D69-81BC75CA2ACE}"/>
          </ac:spMkLst>
        </pc:spChg>
        <pc:picChg chg="mod">
          <ac:chgData name="Aidan Hoolihan" userId="S::ajh21f@fsu.edu::18a2b2b8-6e37-43b0-8a86-6e19fbe733d5" providerId="AD" clId="Web-{EA718087-71AF-01E3-1305-A8B9ADAE2125}" dt="2024-11-07T17:00:54.767" v="13" actId="14100"/>
          <ac:picMkLst>
            <pc:docMk/>
            <pc:sldMk cId="1145674718" sldId="319"/>
            <ac:picMk id="6" creationId="{7B03E2D1-5255-3342-9789-206090979CC0}"/>
          </ac:picMkLst>
        </pc:picChg>
        <pc:picChg chg="mod modCrop">
          <ac:chgData name="Aidan Hoolihan" userId="S::ajh21f@fsu.edu::18a2b2b8-6e37-43b0-8a86-6e19fbe733d5" providerId="AD" clId="Web-{EA718087-71AF-01E3-1305-A8B9ADAE2125}" dt="2024-11-07T17:03:23.442" v="43"/>
          <ac:picMkLst>
            <pc:docMk/>
            <pc:sldMk cId="1145674718" sldId="319"/>
            <ac:picMk id="8" creationId="{69D148A7-6CE9-8303-59BD-3D3016339BA7}"/>
          </ac:picMkLst>
        </pc:picChg>
        <pc:picChg chg="mod ord">
          <ac:chgData name="Aidan Hoolihan" userId="S::ajh21f@fsu.edu::18a2b2b8-6e37-43b0-8a86-6e19fbe733d5" providerId="AD" clId="Web-{EA718087-71AF-01E3-1305-A8B9ADAE2125}" dt="2024-11-07T17:03:08.910" v="41"/>
          <ac:picMkLst>
            <pc:docMk/>
            <pc:sldMk cId="1145674718" sldId="319"/>
            <ac:picMk id="10" creationId="{D7EA4471-B45A-96ED-19A7-1A9F3C5AB2AA}"/>
          </ac:picMkLst>
        </pc:picChg>
      </pc:sldChg>
      <pc:sldChg chg="addSp delSp modSp addAnim delAnim">
        <pc:chgData name="Aidan Hoolihan" userId="S::ajh21f@fsu.edu::18a2b2b8-6e37-43b0-8a86-6e19fbe733d5" providerId="AD" clId="Web-{EA718087-71AF-01E3-1305-A8B9ADAE2125}" dt="2024-11-07T21:55:16.086" v="1314"/>
        <pc:sldMkLst>
          <pc:docMk/>
          <pc:sldMk cId="3991788134" sldId="323"/>
        </pc:sldMkLst>
      </pc:sldChg>
      <pc:sldChg chg="new del">
        <pc:chgData name="Aidan Hoolihan" userId="S::ajh21f@fsu.edu::18a2b2b8-6e37-43b0-8a86-6e19fbe733d5" providerId="AD" clId="Web-{EA718087-71AF-01E3-1305-A8B9ADAE2125}" dt="2024-11-07T21:34:46.860" v="501"/>
        <pc:sldMkLst>
          <pc:docMk/>
          <pc:sldMk cId="2777222309" sldId="326"/>
        </pc:sldMkLst>
      </pc:sldChg>
    </pc:docChg>
  </pc:docChgLst>
  <pc:docChgLst>
    <pc:chgData name="Nicholas Jensen" userId="S::ndj21a@fsu.edu::d8d72e68-c4fb-4280-89a2-09ac2498eb14" providerId="AD" clId="Web-{7FAFA988-A3D3-73A7-BB2A-5ACA6CEA4DF2}"/>
    <pc:docChg chg="modSld">
      <pc:chgData name="Nicholas Jensen" userId="S::ndj21a@fsu.edu::d8d72e68-c4fb-4280-89a2-09ac2498eb14" providerId="AD" clId="Web-{7FAFA988-A3D3-73A7-BB2A-5ACA6CEA4DF2}" dt="2024-10-04T04:55:46.920" v="76" actId="20577"/>
      <pc:docMkLst>
        <pc:docMk/>
      </pc:docMkLst>
      <pc:sldChg chg="modSp">
        <pc:chgData name="Nicholas Jensen" userId="S::ndj21a@fsu.edu::d8d72e68-c4fb-4280-89a2-09ac2498eb14" providerId="AD" clId="Web-{7FAFA988-A3D3-73A7-BB2A-5ACA6CEA4DF2}" dt="2024-10-04T04:55:42.576" v="73" actId="20577"/>
        <pc:sldMkLst>
          <pc:docMk/>
          <pc:sldMk cId="2067876030" sldId="291"/>
        </pc:sldMkLst>
      </pc:sldChg>
      <pc:sldChg chg="addSp delSp modSp">
        <pc:chgData name="Nicholas Jensen" userId="S::ndj21a@fsu.edu::d8d72e68-c4fb-4280-89a2-09ac2498eb14" providerId="AD" clId="Web-{7FAFA988-A3D3-73A7-BB2A-5ACA6CEA4DF2}" dt="2024-10-04T04:49:11.911" v="23" actId="14100"/>
        <pc:sldMkLst>
          <pc:docMk/>
          <pc:sldMk cId="3934060637" sldId="294"/>
        </pc:sldMkLst>
      </pc:sldChg>
      <pc:sldChg chg="modSp">
        <pc:chgData name="Nicholas Jensen" userId="S::ndj21a@fsu.edu::d8d72e68-c4fb-4280-89a2-09ac2498eb14" providerId="AD" clId="Web-{7FAFA988-A3D3-73A7-BB2A-5ACA6CEA4DF2}" dt="2024-10-04T04:49:33.271" v="25" actId="20577"/>
        <pc:sldMkLst>
          <pc:docMk/>
          <pc:sldMk cId="2887185268" sldId="295"/>
        </pc:sldMkLst>
      </pc:sldChg>
      <pc:sldChg chg="modSp">
        <pc:chgData name="Nicholas Jensen" userId="S::ndj21a@fsu.edu::d8d72e68-c4fb-4280-89a2-09ac2498eb14" providerId="AD" clId="Web-{7FAFA988-A3D3-73A7-BB2A-5ACA6CEA4DF2}" dt="2024-10-04T04:55:46.920" v="76" actId="20577"/>
        <pc:sldMkLst>
          <pc:docMk/>
          <pc:sldMk cId="1852335591" sldId="296"/>
        </pc:sldMkLst>
      </pc:sldChg>
      <pc:sldChg chg="modSp">
        <pc:chgData name="Nicholas Jensen" userId="S::ndj21a@fsu.edu::d8d72e68-c4fb-4280-89a2-09ac2498eb14" providerId="AD" clId="Web-{7FAFA988-A3D3-73A7-BB2A-5ACA6CEA4DF2}" dt="2024-10-04T04:51:43.805" v="68" actId="20577"/>
        <pc:sldMkLst>
          <pc:docMk/>
          <pc:sldMk cId="2080628376" sldId="298"/>
        </pc:sldMkLst>
      </pc:sldChg>
      <pc:sldChg chg="modSp">
        <pc:chgData name="Nicholas Jensen" userId="S::ndj21a@fsu.edu::d8d72e68-c4fb-4280-89a2-09ac2498eb14" providerId="AD" clId="Web-{7FAFA988-A3D3-73A7-BB2A-5ACA6CEA4DF2}" dt="2024-10-04T04:50:08.475" v="29" actId="20577"/>
        <pc:sldMkLst>
          <pc:docMk/>
          <pc:sldMk cId="2974120754" sldId="304"/>
        </pc:sldMkLst>
      </pc:sldChg>
    </pc:docChg>
  </pc:docChgLst>
  <pc:docChgLst>
    <pc:chgData name="Nicholas Jensen" userId="d8d72e68-c4fb-4280-89a2-09ac2498eb14" providerId="ADAL" clId="{F36F1FF2-1586-4049-9E63-1DBA23E9D61F}"/>
    <pc:docChg chg="undo custSel addSld delSld modSld sldOrd modSection">
      <pc:chgData name="Nicholas Jensen" userId="d8d72e68-c4fb-4280-89a2-09ac2498eb14" providerId="ADAL" clId="{F36F1FF2-1586-4049-9E63-1DBA23E9D61F}" dt="2024-10-08T20:57:43.192" v="1240" actId="1582"/>
      <pc:docMkLst>
        <pc:docMk/>
      </pc:docMkLst>
      <pc:sldChg chg="modAnim">
        <pc:chgData name="Nicholas Jensen" userId="d8d72e68-c4fb-4280-89a2-09ac2498eb14" providerId="ADAL" clId="{F36F1FF2-1586-4049-9E63-1DBA23E9D61F}" dt="2024-10-08T20:14:33.930" v="632"/>
        <pc:sldMkLst>
          <pc:docMk/>
          <pc:sldMk cId="142956665" sldId="293"/>
        </pc:sldMkLst>
      </pc:sldChg>
      <pc:sldChg chg="modSp mod">
        <pc:chgData name="Nicholas Jensen" userId="d8d72e68-c4fb-4280-89a2-09ac2498eb14" providerId="ADAL" clId="{F36F1FF2-1586-4049-9E63-1DBA23E9D61F}" dt="2024-10-08T20:17:07.052" v="641" actId="14100"/>
        <pc:sldMkLst>
          <pc:docMk/>
          <pc:sldMk cId="2887185268" sldId="295"/>
        </pc:sldMkLst>
      </pc:sldChg>
      <pc:sldChg chg="modSp">
        <pc:chgData name="Nicholas Jensen" userId="d8d72e68-c4fb-4280-89a2-09ac2498eb14" providerId="ADAL" clId="{F36F1FF2-1586-4049-9E63-1DBA23E9D61F}" dt="2024-10-08T19:43:38.523" v="48" actId="20577"/>
        <pc:sldMkLst>
          <pc:docMk/>
          <pc:sldMk cId="1852335591" sldId="296"/>
        </pc:sldMkLst>
      </pc:sldChg>
      <pc:sldChg chg="addSp delSp modSp mod">
        <pc:chgData name="Nicholas Jensen" userId="d8d72e68-c4fb-4280-89a2-09ac2498eb14" providerId="ADAL" clId="{F36F1FF2-1586-4049-9E63-1DBA23E9D61F}" dt="2024-10-08T20:23:51.853" v="688"/>
        <pc:sldMkLst>
          <pc:docMk/>
          <pc:sldMk cId="48919555" sldId="297"/>
        </pc:sldMkLst>
      </pc:sldChg>
      <pc:sldChg chg="modSp">
        <pc:chgData name="Nicholas Jensen" userId="d8d72e68-c4fb-4280-89a2-09ac2498eb14" providerId="ADAL" clId="{F36F1FF2-1586-4049-9E63-1DBA23E9D61F}" dt="2024-10-08T20:40:45.414" v="940"/>
        <pc:sldMkLst>
          <pc:docMk/>
          <pc:sldMk cId="2080628376" sldId="298"/>
        </pc:sldMkLst>
      </pc:sldChg>
      <pc:sldChg chg="modSp mod">
        <pc:chgData name="Nicholas Jensen" userId="d8d72e68-c4fb-4280-89a2-09ac2498eb14" providerId="ADAL" clId="{F36F1FF2-1586-4049-9E63-1DBA23E9D61F}" dt="2024-10-08T19:51:32.117" v="300" actId="20577"/>
        <pc:sldMkLst>
          <pc:docMk/>
          <pc:sldMk cId="2974120754" sldId="304"/>
        </pc:sldMkLst>
      </pc:sldChg>
      <pc:sldChg chg="addSp delSp modSp mod modClrScheme chgLayout">
        <pc:chgData name="Nicholas Jensen" userId="d8d72e68-c4fb-4280-89a2-09ac2498eb14" providerId="ADAL" clId="{F36F1FF2-1586-4049-9E63-1DBA23E9D61F}" dt="2024-10-08T20:57:43.192" v="1240" actId="1582"/>
        <pc:sldMkLst>
          <pc:docMk/>
          <pc:sldMk cId="3791165186" sldId="308"/>
        </pc:sldMkLst>
      </pc:sldChg>
      <pc:sldChg chg="addSp delSp modSp new mod ord modClrScheme chgLayout">
        <pc:chgData name="Nicholas Jensen" userId="d8d72e68-c4fb-4280-89a2-09ac2498eb14" providerId="ADAL" clId="{F36F1FF2-1586-4049-9E63-1DBA23E9D61F}" dt="2024-10-08T20:07:19.046" v="542" actId="208"/>
        <pc:sldMkLst>
          <pc:docMk/>
          <pc:sldMk cId="1581224032" sldId="310"/>
        </pc:sldMkLst>
      </pc:sldChg>
      <pc:sldChg chg="add del">
        <pc:chgData name="Nicholas Jensen" userId="d8d72e68-c4fb-4280-89a2-09ac2498eb14" providerId="ADAL" clId="{F36F1FF2-1586-4049-9E63-1DBA23E9D61F}" dt="2024-10-08T20:07:02.925" v="540" actId="2696"/>
        <pc:sldMkLst>
          <pc:docMk/>
          <pc:sldMk cId="3387414647" sldId="313"/>
        </pc:sldMkLst>
      </pc:sldChg>
      <pc:sldChg chg="addSp delSp modSp new del mod">
        <pc:chgData name="Nicholas Jensen" userId="d8d72e68-c4fb-4280-89a2-09ac2498eb14" providerId="ADAL" clId="{F36F1FF2-1586-4049-9E63-1DBA23E9D61F}" dt="2024-10-08T20:53:21.392" v="1124" actId="2696"/>
        <pc:sldMkLst>
          <pc:docMk/>
          <pc:sldMk cId="1827113285" sldId="317"/>
        </pc:sldMkLst>
      </pc:sldChg>
    </pc:docChg>
  </pc:docChgLst>
  <pc:docChgLst>
    <pc:chgData name="Edward Zapert" userId="S::emz21b@fsu.edu::27859bdd-b4b9-4b4d-b892-da0beb0ff13b" providerId="AD" clId="Web-{9D403440-B8EB-622F-0FF8-3B03233B59D6}"/>
    <pc:docChg chg="modSld">
      <pc:chgData name="Edward Zapert" userId="S::emz21b@fsu.edu::27859bdd-b4b9-4b4d-b892-da0beb0ff13b" providerId="AD" clId="Web-{9D403440-B8EB-622F-0FF8-3B03233B59D6}" dt="2024-10-08T20:57:46.693" v="33" actId="1076"/>
      <pc:docMkLst>
        <pc:docMk/>
      </pc:docMkLst>
      <pc:sldChg chg="modSp">
        <pc:chgData name="Edward Zapert" userId="S::emz21b@fsu.edu::27859bdd-b4b9-4b4d-b892-da0beb0ff13b" providerId="AD" clId="Web-{9D403440-B8EB-622F-0FF8-3B03233B59D6}" dt="2024-10-08T20:57:46.693" v="33" actId="1076"/>
        <pc:sldMkLst>
          <pc:docMk/>
          <pc:sldMk cId="3791165186" sldId="308"/>
        </pc:sldMkLst>
      </pc:sldChg>
      <pc:sldChg chg="modSp">
        <pc:chgData name="Edward Zapert" userId="S::emz21b@fsu.edu::27859bdd-b4b9-4b4d-b892-da0beb0ff13b" providerId="AD" clId="Web-{9D403440-B8EB-622F-0FF8-3B03233B59D6}" dt="2024-10-08T20:51:11.878" v="15" actId="1076"/>
        <pc:sldMkLst>
          <pc:docMk/>
          <pc:sldMk cId="1827113285" sldId="317"/>
        </pc:sldMkLst>
      </pc:sldChg>
    </pc:docChg>
  </pc:docChgLst>
  <pc:docChgLst>
    <pc:chgData name="Aidan Hoolihan" userId="18a2b2b8-6e37-43b0-8a86-6e19fbe733d5" providerId="ADAL" clId="{27399D9D-BD6C-4D33-8C1E-9A41BF156B02}"/>
    <pc:docChg chg="undo custSel modSld sldOrd">
      <pc:chgData name="Aidan Hoolihan" userId="18a2b2b8-6e37-43b0-8a86-6e19fbe733d5" providerId="ADAL" clId="{27399D9D-BD6C-4D33-8C1E-9A41BF156B02}" dt="2024-11-12T21:21:08.727" v="566" actId="14100"/>
      <pc:docMkLst>
        <pc:docMk/>
      </pc:docMkLst>
      <pc:sldChg chg="modSp mod">
        <pc:chgData name="Aidan Hoolihan" userId="18a2b2b8-6e37-43b0-8a86-6e19fbe733d5" providerId="ADAL" clId="{27399D9D-BD6C-4D33-8C1E-9A41BF156B02}" dt="2024-11-12T21:20:18.741" v="564" actId="1076"/>
        <pc:sldMkLst>
          <pc:docMk/>
          <pc:sldMk cId="1813625065" sldId="262"/>
        </pc:sldMkLst>
        <pc:spChg chg="mod">
          <ac:chgData name="Aidan Hoolihan" userId="18a2b2b8-6e37-43b0-8a86-6e19fbe733d5" providerId="ADAL" clId="{27399D9D-BD6C-4D33-8C1E-9A41BF156B02}" dt="2024-11-12T21:20:18.741" v="564" actId="1076"/>
          <ac:spMkLst>
            <pc:docMk/>
            <pc:sldMk cId="1813625065" sldId="262"/>
            <ac:spMk id="3" creationId="{095F977D-1B96-25DC-9FE4-E01B05484112}"/>
          </ac:spMkLst>
        </pc:spChg>
      </pc:sldChg>
      <pc:sldChg chg="modSp mod">
        <pc:chgData name="Aidan Hoolihan" userId="18a2b2b8-6e37-43b0-8a86-6e19fbe733d5" providerId="ADAL" clId="{27399D9D-BD6C-4D33-8C1E-9A41BF156B02}" dt="2024-11-12T21:11:00.054" v="487" actId="1076"/>
        <pc:sldMkLst>
          <pc:docMk/>
          <pc:sldMk cId="142956665" sldId="293"/>
        </pc:sldMkLst>
        <pc:spChg chg="mod">
          <ac:chgData name="Aidan Hoolihan" userId="18a2b2b8-6e37-43b0-8a86-6e19fbe733d5" providerId="ADAL" clId="{27399D9D-BD6C-4D33-8C1E-9A41BF156B02}" dt="2024-11-12T21:11:00.054" v="487" actId="1076"/>
          <ac:spMkLst>
            <pc:docMk/>
            <pc:sldMk cId="142956665" sldId="293"/>
            <ac:spMk id="7" creationId="{90E5A90A-1636-E6D0-243C-E825A95B05AE}"/>
          </ac:spMkLst>
        </pc:spChg>
      </pc:sldChg>
      <pc:sldChg chg="modSp mod">
        <pc:chgData name="Aidan Hoolihan" userId="18a2b2b8-6e37-43b0-8a86-6e19fbe733d5" providerId="ADAL" clId="{27399D9D-BD6C-4D33-8C1E-9A41BF156B02}" dt="2024-11-07T22:55:20.218" v="276" actId="1076"/>
        <pc:sldMkLst>
          <pc:docMk/>
          <pc:sldMk cId="2656719557" sldId="317"/>
        </pc:sldMkLst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13" creationId="{31A5F85B-8F54-0AC9-2512-16B87B192F1A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16" creationId="{2B8B235A-11C8-62A4-7D51-89697FAF55D2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24" creationId="{8C6F6012-FC6F-CA8A-DB87-BEB124AFDD91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26" creationId="{A9EA4B9E-3256-776A-0B69-F556C9F0962F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28" creationId="{6BC40E54-BE4B-30D7-80D0-DE91D27BEF27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36" creationId="{952BD689-5EE3-554B-1307-E8A2ACB7F7ED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44" creationId="{297F446C-69AD-3653-2CAC-52211002661F}"/>
          </ac:spMkLst>
        </pc:spChg>
        <pc:spChg chg="mod">
          <ac:chgData name="Aidan Hoolihan" userId="18a2b2b8-6e37-43b0-8a86-6e19fbe733d5" providerId="ADAL" clId="{27399D9D-BD6C-4D33-8C1E-9A41BF156B02}" dt="2024-11-07T22:55:20.218" v="276" actId="1076"/>
          <ac:spMkLst>
            <pc:docMk/>
            <pc:sldMk cId="2656719557" sldId="317"/>
            <ac:spMk id="52" creationId="{DAB16FD3-BFE2-2EB8-6ABC-A78C1F4D6B2F}"/>
          </ac:spMkLst>
        </pc:spChg>
        <pc:grpChg chg="mod">
          <ac:chgData name="Aidan Hoolihan" userId="18a2b2b8-6e37-43b0-8a86-6e19fbe733d5" providerId="ADAL" clId="{27399D9D-BD6C-4D33-8C1E-9A41BF156B02}" dt="2024-11-07T22:55:20.218" v="276" actId="1076"/>
          <ac:grpSpMkLst>
            <pc:docMk/>
            <pc:sldMk cId="2656719557" sldId="317"/>
            <ac:grpSpMk id="14" creationId="{B0F32E4C-7A58-ABFC-47AB-3D44CC2EF934}"/>
          </ac:grpSpMkLst>
        </pc:grpChg>
        <pc:grpChg chg="mod">
          <ac:chgData name="Aidan Hoolihan" userId="18a2b2b8-6e37-43b0-8a86-6e19fbe733d5" providerId="ADAL" clId="{27399D9D-BD6C-4D33-8C1E-9A41BF156B02}" dt="2024-11-07T22:55:20.218" v="276" actId="1076"/>
          <ac:grpSpMkLst>
            <pc:docMk/>
            <pc:sldMk cId="2656719557" sldId="317"/>
            <ac:grpSpMk id="55" creationId="{828CCD32-3934-FE1B-A677-0434C75611CB}"/>
          </ac:grpSpMkLst>
        </pc:grpChg>
        <pc:picChg chg="mod">
          <ac:chgData name="Aidan Hoolihan" userId="18a2b2b8-6e37-43b0-8a86-6e19fbe733d5" providerId="ADAL" clId="{27399D9D-BD6C-4D33-8C1E-9A41BF156B02}" dt="2024-11-07T22:55:20.218" v="276" actId="1076"/>
          <ac:picMkLst>
            <pc:docMk/>
            <pc:sldMk cId="2656719557" sldId="317"/>
            <ac:picMk id="12" creationId="{BBB14A51-7762-AA60-10E2-DED2C75E0A8D}"/>
          </ac:picMkLst>
        </pc:picChg>
      </pc:sldChg>
      <pc:sldChg chg="addSp delSp modSp mod modAnim">
        <pc:chgData name="Aidan Hoolihan" userId="18a2b2b8-6e37-43b0-8a86-6e19fbe733d5" providerId="ADAL" clId="{27399D9D-BD6C-4D33-8C1E-9A41BF156B02}" dt="2024-11-12T21:00:29.777" v="485" actId="20577"/>
        <pc:sldMkLst>
          <pc:docMk/>
          <pc:sldMk cId="3445415718" sldId="320"/>
        </pc:sldMkLst>
        <pc:spChg chg="mod">
          <ac:chgData name="Aidan Hoolihan" userId="18a2b2b8-6e37-43b0-8a86-6e19fbe733d5" providerId="ADAL" clId="{27399D9D-BD6C-4D33-8C1E-9A41BF156B02}" dt="2024-11-12T21:00:29.777" v="485" actId="20577"/>
          <ac:spMkLst>
            <pc:docMk/>
            <pc:sldMk cId="3445415718" sldId="320"/>
            <ac:spMk id="15" creationId="{81973733-3EC3-0B96-E7E0-74561F3B68B0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27" creationId="{90F86161-8A14-3012-B203-06CBBCF032E9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29" creationId="{B703515F-ADD9-B907-A518-96E401426EE1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30" creationId="{B8EA2507-210B-3871-C0BA-B492DB7D8958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36" creationId="{EDB715CD-ED61-9BFD-B9AF-6EC6B651D660}"/>
          </ac:spMkLst>
        </pc:spChg>
        <pc:spChg chg="add mod or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37" creationId="{9FC55FEA-D059-6221-A6EE-0B5EDABC4A39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39" creationId="{D5EFD6D5-0DEB-DF8A-5AD9-66CFF9148436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41" creationId="{B534D3DE-A080-8C8D-9ECF-68FF13B468FA}"/>
          </ac:spMkLst>
        </pc:spChg>
        <pc:spChg chg="add mod or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48" creationId="{5A170398-EF21-5C59-477B-307415BF07AD}"/>
          </ac:spMkLst>
        </pc:spChg>
        <pc:spChg chg="add 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49" creationId="{6583EB65-0647-247F-9C29-DCDE21CDDC95}"/>
          </ac:spMkLst>
        </pc:spChg>
        <pc:spChg chg="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52" creationId="{64E6776D-F339-D907-F32D-63CD74A2702D}"/>
          </ac:spMkLst>
        </pc:spChg>
        <pc:spChg chg="mod">
          <ac:chgData name="Aidan Hoolihan" userId="18a2b2b8-6e37-43b0-8a86-6e19fbe733d5" providerId="ADAL" clId="{27399D9D-BD6C-4D33-8C1E-9A41BF156B02}" dt="2024-11-07T22:35:52.597" v="264" actId="1076"/>
          <ac:spMkLst>
            <pc:docMk/>
            <pc:sldMk cId="3445415718" sldId="320"/>
            <ac:spMk id="53" creationId="{71D91A00-0F86-94EE-15C0-BAA3D90BA75C}"/>
          </ac:spMkLst>
        </pc:spChg>
        <pc:grpChg chg="add mod">
          <ac:chgData name="Aidan Hoolihan" userId="18a2b2b8-6e37-43b0-8a86-6e19fbe733d5" providerId="ADAL" clId="{27399D9D-BD6C-4D33-8C1E-9A41BF156B02}" dt="2024-11-07T22:35:52.597" v="264" actId="1076"/>
          <ac:grpSpMkLst>
            <pc:docMk/>
            <pc:sldMk cId="3445415718" sldId="320"/>
            <ac:grpSpMk id="43" creationId="{A92B12C9-1FC3-664E-AE4D-830ECF6580A6}"/>
          </ac:grpSpMkLst>
        </pc:grpChg>
        <pc:grpChg chg="add mod">
          <ac:chgData name="Aidan Hoolihan" userId="18a2b2b8-6e37-43b0-8a86-6e19fbe733d5" providerId="ADAL" clId="{27399D9D-BD6C-4D33-8C1E-9A41BF156B02}" dt="2024-11-07T22:35:52.597" v="264" actId="1076"/>
          <ac:grpSpMkLst>
            <pc:docMk/>
            <pc:sldMk cId="3445415718" sldId="320"/>
            <ac:grpSpMk id="47" creationId="{DC99F73F-FDDC-9365-B4F1-751C9298CE03}"/>
          </ac:grpSpMkLst>
        </pc:grpChg>
        <pc:grpChg chg="add mod ord">
          <ac:chgData name="Aidan Hoolihan" userId="18a2b2b8-6e37-43b0-8a86-6e19fbe733d5" providerId="ADAL" clId="{27399D9D-BD6C-4D33-8C1E-9A41BF156B02}" dt="2024-11-07T22:35:52.597" v="264" actId="1076"/>
          <ac:grpSpMkLst>
            <pc:docMk/>
            <pc:sldMk cId="3445415718" sldId="320"/>
            <ac:grpSpMk id="50" creationId="{175321BC-BD4A-482F-C870-E4D3E6F8FF71}"/>
          </ac:grpSpMkLst>
        </pc:grpChg>
        <pc:grpChg chg="add mod ord">
          <ac:chgData name="Aidan Hoolihan" userId="18a2b2b8-6e37-43b0-8a86-6e19fbe733d5" providerId="ADAL" clId="{27399D9D-BD6C-4D33-8C1E-9A41BF156B02}" dt="2024-11-07T22:35:52.597" v="264" actId="1076"/>
          <ac:grpSpMkLst>
            <pc:docMk/>
            <pc:sldMk cId="3445415718" sldId="320"/>
            <ac:grpSpMk id="51" creationId="{425C6C40-B922-A0BA-C223-57ACE6E64DA2}"/>
          </ac:grpSpMkLst>
        </pc:grpChg>
        <pc:grpChg chg="add mod">
          <ac:chgData name="Aidan Hoolihan" userId="18a2b2b8-6e37-43b0-8a86-6e19fbe733d5" providerId="ADAL" clId="{27399D9D-BD6C-4D33-8C1E-9A41BF156B02}" dt="2024-11-07T22:35:52.597" v="264" actId="1076"/>
          <ac:grpSpMkLst>
            <pc:docMk/>
            <pc:sldMk cId="3445415718" sldId="320"/>
            <ac:grpSpMk id="55" creationId="{09809547-B400-AC53-76FF-AFD9CE26078A}"/>
          </ac:grpSpMkLst>
        </pc:grpChg>
        <pc:graphicFrameChg chg="mod">
          <ac:chgData name="Aidan Hoolihan" userId="18a2b2b8-6e37-43b0-8a86-6e19fbe733d5" providerId="ADAL" clId="{27399D9D-BD6C-4D33-8C1E-9A41BF156B02}" dt="2024-11-07T22:02:06.304" v="13" actId="1076"/>
          <ac:graphicFrameMkLst>
            <pc:docMk/>
            <pc:sldMk cId="3445415718" sldId="320"/>
            <ac:graphicFrameMk id="2" creationId="{4902AB01-6AFD-2E09-DCE3-78A3740BD2C9}"/>
          </ac:graphicFrameMkLst>
        </pc:graphicFrameChg>
        <pc:picChg chg="add mod ord">
          <ac:chgData name="Aidan Hoolihan" userId="18a2b2b8-6e37-43b0-8a86-6e19fbe733d5" providerId="ADAL" clId="{27399D9D-BD6C-4D33-8C1E-9A41BF156B02}" dt="2024-11-07T22:35:57.151" v="265" actId="166"/>
          <ac:picMkLst>
            <pc:docMk/>
            <pc:sldMk cId="3445415718" sldId="320"/>
            <ac:picMk id="46" creationId="{1C0F94EA-3B89-0A20-11A0-726259D8ADAE}"/>
          </ac:picMkLst>
        </pc:picChg>
        <pc:picChg chg="add mod">
          <ac:chgData name="Aidan Hoolihan" userId="18a2b2b8-6e37-43b0-8a86-6e19fbe733d5" providerId="ADAL" clId="{27399D9D-BD6C-4D33-8C1E-9A41BF156B02}" dt="2024-11-07T22:21:16.031" v="211" actId="1076"/>
          <ac:picMkLst>
            <pc:docMk/>
            <pc:sldMk cId="3445415718" sldId="320"/>
            <ac:picMk id="1026" creationId="{0CF025A6-55CC-78F8-966B-7CAF6BD90FB5}"/>
          </ac:picMkLst>
        </pc:picChg>
        <pc:picChg chg="add mod">
          <ac:chgData name="Aidan Hoolihan" userId="18a2b2b8-6e37-43b0-8a86-6e19fbe733d5" providerId="ADAL" clId="{27399D9D-BD6C-4D33-8C1E-9A41BF156B02}" dt="2024-11-07T22:35:52.597" v="264" actId="1076"/>
          <ac:picMkLst>
            <pc:docMk/>
            <pc:sldMk cId="3445415718" sldId="320"/>
            <ac:picMk id="1038" creationId="{2D454358-4347-5A5E-B820-03EB5298DF7B}"/>
          </ac:picMkLst>
        </pc:picChg>
        <pc:picChg chg="add mod">
          <ac:chgData name="Aidan Hoolihan" userId="18a2b2b8-6e37-43b0-8a86-6e19fbe733d5" providerId="ADAL" clId="{27399D9D-BD6C-4D33-8C1E-9A41BF156B02}" dt="2024-11-07T22:35:52.597" v="264" actId="1076"/>
          <ac:picMkLst>
            <pc:docMk/>
            <pc:sldMk cId="3445415718" sldId="320"/>
            <ac:picMk id="1044" creationId="{DFCF8E25-0EB1-326C-6A73-E3223E8D7CD4}"/>
          </ac:picMkLst>
        </pc:picChg>
        <pc:cxnChg chg="add mod">
          <ac:chgData name="Aidan Hoolihan" userId="18a2b2b8-6e37-43b0-8a86-6e19fbe733d5" providerId="ADAL" clId="{27399D9D-BD6C-4D33-8C1E-9A41BF156B02}" dt="2024-11-07T22:35:52.597" v="264" actId="1076"/>
          <ac:cxnSpMkLst>
            <pc:docMk/>
            <pc:sldMk cId="3445415718" sldId="320"/>
            <ac:cxnSpMk id="32" creationId="{55FA17AF-0A50-EE3C-1C7D-27343C6858CA}"/>
          </ac:cxnSpMkLst>
        </pc:cxnChg>
        <pc:cxnChg chg="add mod">
          <ac:chgData name="Aidan Hoolihan" userId="18a2b2b8-6e37-43b0-8a86-6e19fbe733d5" providerId="ADAL" clId="{27399D9D-BD6C-4D33-8C1E-9A41BF156B02}" dt="2024-11-07T22:35:52.597" v="264" actId="1076"/>
          <ac:cxnSpMkLst>
            <pc:docMk/>
            <pc:sldMk cId="3445415718" sldId="320"/>
            <ac:cxnSpMk id="34" creationId="{09D55DFA-4767-4C25-D9CD-6557113E0E11}"/>
          </ac:cxnSpMkLst>
        </pc:cxnChg>
        <pc:cxnChg chg="add mod">
          <ac:chgData name="Aidan Hoolihan" userId="18a2b2b8-6e37-43b0-8a86-6e19fbe733d5" providerId="ADAL" clId="{27399D9D-BD6C-4D33-8C1E-9A41BF156B02}" dt="2024-11-07T22:35:52.597" v="264" actId="1076"/>
          <ac:cxnSpMkLst>
            <pc:docMk/>
            <pc:sldMk cId="3445415718" sldId="320"/>
            <ac:cxnSpMk id="38" creationId="{213B8F07-4813-8395-1BA6-778238285E7A}"/>
          </ac:cxnSpMkLst>
        </pc:cxnChg>
        <pc:cxnChg chg="add mod">
          <ac:chgData name="Aidan Hoolihan" userId="18a2b2b8-6e37-43b0-8a86-6e19fbe733d5" providerId="ADAL" clId="{27399D9D-BD6C-4D33-8C1E-9A41BF156B02}" dt="2024-11-07T22:35:52.597" v="264" actId="1076"/>
          <ac:cxnSpMkLst>
            <pc:docMk/>
            <pc:sldMk cId="3445415718" sldId="320"/>
            <ac:cxnSpMk id="40" creationId="{76415181-6376-78A7-DBAF-51138E176158}"/>
          </ac:cxnSpMkLst>
        </pc:cxnChg>
        <pc:cxnChg chg="add mod">
          <ac:chgData name="Aidan Hoolihan" userId="18a2b2b8-6e37-43b0-8a86-6e19fbe733d5" providerId="ADAL" clId="{27399D9D-BD6C-4D33-8C1E-9A41BF156B02}" dt="2024-11-07T22:35:52.597" v="264" actId="1076"/>
          <ac:cxnSpMkLst>
            <pc:docMk/>
            <pc:sldMk cId="3445415718" sldId="320"/>
            <ac:cxnSpMk id="44" creationId="{51B50E01-CE7F-2A78-D7F7-25B15A47E970}"/>
          </ac:cxnSpMkLst>
        </pc:cxnChg>
      </pc:sldChg>
      <pc:sldChg chg="delSp modSp mod delAnim">
        <pc:chgData name="Aidan Hoolihan" userId="18a2b2b8-6e37-43b0-8a86-6e19fbe733d5" providerId="ADAL" clId="{27399D9D-BD6C-4D33-8C1E-9A41BF156B02}" dt="2024-11-07T22:00:39.884" v="7" actId="478"/>
        <pc:sldMkLst>
          <pc:docMk/>
          <pc:sldMk cId="3991788134" sldId="323"/>
        </pc:sldMkLst>
      </pc:sldChg>
      <pc:sldChg chg="modSp mod">
        <pc:chgData name="Aidan Hoolihan" userId="18a2b2b8-6e37-43b0-8a86-6e19fbe733d5" providerId="ADAL" clId="{27399D9D-BD6C-4D33-8C1E-9A41BF156B02}" dt="2024-11-12T20:56:34.119" v="461" actId="20577"/>
        <pc:sldMkLst>
          <pc:docMk/>
          <pc:sldMk cId="1212803502" sldId="325"/>
        </pc:sldMkLst>
        <pc:spChg chg="mod">
          <ac:chgData name="Aidan Hoolihan" userId="18a2b2b8-6e37-43b0-8a86-6e19fbe733d5" providerId="ADAL" clId="{27399D9D-BD6C-4D33-8C1E-9A41BF156B02}" dt="2024-11-12T20:56:34.119" v="461" actId="20577"/>
          <ac:spMkLst>
            <pc:docMk/>
            <pc:sldMk cId="1212803502" sldId="325"/>
            <ac:spMk id="8" creationId="{482B74F4-2BB4-8DE5-4508-62F0E6E3D9AC}"/>
          </ac:spMkLst>
        </pc:spChg>
      </pc:sldChg>
      <pc:sldChg chg="modSp mod">
        <pc:chgData name="Aidan Hoolihan" userId="18a2b2b8-6e37-43b0-8a86-6e19fbe733d5" providerId="ADAL" clId="{27399D9D-BD6C-4D33-8C1E-9A41BF156B02}" dt="2024-11-12T20:45:59.460" v="298" actId="20577"/>
        <pc:sldMkLst>
          <pc:docMk/>
          <pc:sldMk cId="30784857" sldId="326"/>
        </pc:sldMkLst>
      </pc:sldChg>
      <pc:sldChg chg="modSp mod ord">
        <pc:chgData name="Aidan Hoolihan" userId="18a2b2b8-6e37-43b0-8a86-6e19fbe733d5" providerId="ADAL" clId="{27399D9D-BD6C-4D33-8C1E-9A41BF156B02}" dt="2024-11-12T20:46:06.557" v="320" actId="20577"/>
        <pc:sldMkLst>
          <pc:docMk/>
          <pc:sldMk cId="3065860590" sldId="328"/>
        </pc:sldMkLst>
        <pc:spChg chg="mod">
          <ac:chgData name="Aidan Hoolihan" userId="18a2b2b8-6e37-43b0-8a86-6e19fbe733d5" providerId="ADAL" clId="{27399D9D-BD6C-4D33-8C1E-9A41BF156B02}" dt="2024-11-12T20:46:06.557" v="320" actId="20577"/>
          <ac:spMkLst>
            <pc:docMk/>
            <pc:sldMk cId="3065860590" sldId="328"/>
            <ac:spMk id="8" creationId="{F88FC1BF-CC95-77DF-F5CB-199E03F69948}"/>
          </ac:spMkLst>
        </pc:spChg>
      </pc:sldChg>
      <pc:sldChg chg="modSp mod">
        <pc:chgData name="Aidan Hoolihan" userId="18a2b2b8-6e37-43b0-8a86-6e19fbe733d5" providerId="ADAL" clId="{27399D9D-BD6C-4D33-8C1E-9A41BF156B02}" dt="2024-11-12T21:21:08.727" v="566" actId="14100"/>
        <pc:sldMkLst>
          <pc:docMk/>
          <pc:sldMk cId="2566623779" sldId="329"/>
        </pc:sldMkLst>
        <pc:spChg chg="mod">
          <ac:chgData name="Aidan Hoolihan" userId="18a2b2b8-6e37-43b0-8a86-6e19fbe733d5" providerId="ADAL" clId="{27399D9D-BD6C-4D33-8C1E-9A41BF156B02}" dt="2024-11-12T20:46:19.963" v="344" actId="20577"/>
          <ac:spMkLst>
            <pc:docMk/>
            <pc:sldMk cId="2566623779" sldId="329"/>
            <ac:spMk id="8" creationId="{09EF877E-CC44-C56B-E398-E3CCEE71F60C}"/>
          </ac:spMkLst>
        </pc:spChg>
        <pc:spChg chg="mod">
          <ac:chgData name="Aidan Hoolihan" userId="18a2b2b8-6e37-43b0-8a86-6e19fbe733d5" providerId="ADAL" clId="{27399D9D-BD6C-4D33-8C1E-9A41BF156B02}" dt="2024-11-12T21:21:08.727" v="566" actId="14100"/>
          <ac:spMkLst>
            <pc:docMk/>
            <pc:sldMk cId="2566623779" sldId="329"/>
            <ac:spMk id="14" creationId="{2A7F8777-96E5-FDD5-3BBB-8B416380E1EC}"/>
          </ac:spMkLst>
        </pc:spChg>
      </pc:sldChg>
      <pc:sldChg chg="modSp mod">
        <pc:chgData name="Aidan Hoolihan" userId="18a2b2b8-6e37-43b0-8a86-6e19fbe733d5" providerId="ADAL" clId="{27399D9D-BD6C-4D33-8C1E-9A41BF156B02}" dt="2024-11-12T20:59:54.922" v="465" actId="20577"/>
        <pc:sldMkLst>
          <pc:docMk/>
          <pc:sldMk cId="2117814344" sldId="330"/>
        </pc:sldMkLst>
        <pc:spChg chg="mod">
          <ac:chgData name="Aidan Hoolihan" userId="18a2b2b8-6e37-43b0-8a86-6e19fbe733d5" providerId="ADAL" clId="{27399D9D-BD6C-4D33-8C1E-9A41BF156B02}" dt="2024-11-12T20:59:54.922" v="465" actId="20577"/>
          <ac:spMkLst>
            <pc:docMk/>
            <pc:sldMk cId="2117814344" sldId="330"/>
            <ac:spMk id="5" creationId="{04D932AA-CE67-76E4-2C94-7031F6936400}"/>
          </ac:spMkLst>
        </pc:spChg>
      </pc:sldChg>
      <pc:sldChg chg="modSp mod">
        <pc:chgData name="Aidan Hoolihan" userId="18a2b2b8-6e37-43b0-8a86-6e19fbe733d5" providerId="ADAL" clId="{27399D9D-BD6C-4D33-8C1E-9A41BF156B02}" dt="2024-11-12T20:56:40.518" v="463" actId="20577"/>
        <pc:sldMkLst>
          <pc:docMk/>
          <pc:sldMk cId="3102381322" sldId="331"/>
        </pc:sldMkLst>
        <pc:spChg chg="mod">
          <ac:chgData name="Aidan Hoolihan" userId="18a2b2b8-6e37-43b0-8a86-6e19fbe733d5" providerId="ADAL" clId="{27399D9D-BD6C-4D33-8C1E-9A41BF156B02}" dt="2024-11-12T20:56:40.518" v="463" actId="20577"/>
          <ac:spMkLst>
            <pc:docMk/>
            <pc:sldMk cId="3102381322" sldId="331"/>
            <ac:spMk id="5" creationId="{5A2CD2DE-584A-25F5-1CC4-CB1DE3969454}"/>
          </ac:spMkLst>
        </pc:spChg>
      </pc:sldChg>
      <pc:sldChg chg="modSp mod">
        <pc:chgData name="Aidan Hoolihan" userId="18a2b2b8-6e37-43b0-8a86-6e19fbe733d5" providerId="ADAL" clId="{27399D9D-BD6C-4D33-8C1E-9A41BF156B02}" dt="2024-11-12T21:12:18.551" v="559" actId="20577"/>
        <pc:sldMkLst>
          <pc:docMk/>
          <pc:sldMk cId="1642593969" sldId="332"/>
        </pc:sldMkLst>
        <pc:spChg chg="mod">
          <ac:chgData name="Aidan Hoolihan" userId="18a2b2b8-6e37-43b0-8a86-6e19fbe733d5" providerId="ADAL" clId="{27399D9D-BD6C-4D33-8C1E-9A41BF156B02}" dt="2024-11-12T21:12:18.551" v="559" actId="20577"/>
          <ac:spMkLst>
            <pc:docMk/>
            <pc:sldMk cId="1642593969" sldId="332"/>
            <ac:spMk id="5" creationId="{122CAF50-5F9C-2664-8392-08C9C2164F77}"/>
          </ac:spMkLst>
        </pc:spChg>
      </pc:sldChg>
      <pc:sldChg chg="addSp modSp mod">
        <pc:chgData name="Aidan Hoolihan" userId="18a2b2b8-6e37-43b0-8a86-6e19fbe733d5" providerId="ADAL" clId="{27399D9D-BD6C-4D33-8C1E-9A41BF156B02}" dt="2024-11-12T21:12:11.907" v="551" actId="20577"/>
        <pc:sldMkLst>
          <pc:docMk/>
          <pc:sldMk cId="11971323" sldId="333"/>
        </pc:sldMkLst>
        <pc:spChg chg="mod">
          <ac:chgData name="Aidan Hoolihan" userId="18a2b2b8-6e37-43b0-8a86-6e19fbe733d5" providerId="ADAL" clId="{27399D9D-BD6C-4D33-8C1E-9A41BF156B02}" dt="2024-11-12T21:12:11.907" v="551" actId="20577"/>
          <ac:spMkLst>
            <pc:docMk/>
            <pc:sldMk cId="11971323" sldId="333"/>
            <ac:spMk id="5" creationId="{C4B1969F-EABA-7A26-EAD8-530D1F2DBE40}"/>
          </ac:spMkLst>
        </pc:spChg>
      </pc:sldChg>
      <pc:sldChg chg="modSp mod">
        <pc:chgData name="Aidan Hoolihan" userId="18a2b2b8-6e37-43b0-8a86-6e19fbe733d5" providerId="ADAL" clId="{27399D9D-BD6C-4D33-8C1E-9A41BF156B02}" dt="2024-11-12T20:46:33.384" v="377" actId="20577"/>
        <pc:sldMkLst>
          <pc:docMk/>
          <pc:sldMk cId="3764736414" sldId="334"/>
        </pc:sldMkLst>
        <pc:spChg chg="mod">
          <ac:chgData name="Aidan Hoolihan" userId="18a2b2b8-6e37-43b0-8a86-6e19fbe733d5" providerId="ADAL" clId="{27399D9D-BD6C-4D33-8C1E-9A41BF156B02}" dt="2024-11-12T20:46:33.384" v="377" actId="20577"/>
          <ac:spMkLst>
            <pc:docMk/>
            <pc:sldMk cId="3764736414" sldId="334"/>
            <ac:spMk id="8" creationId="{55D596D3-24D7-E7F2-5090-473C4BA3BDA7}"/>
          </ac:spMkLst>
        </pc:spChg>
      </pc:sldChg>
      <pc:sldChg chg="modSp mod">
        <pc:chgData name="Aidan Hoolihan" userId="18a2b2b8-6e37-43b0-8a86-6e19fbe733d5" providerId="ADAL" clId="{27399D9D-BD6C-4D33-8C1E-9A41BF156B02}" dt="2024-11-12T20:46:26.783" v="362" actId="20577"/>
        <pc:sldMkLst>
          <pc:docMk/>
          <pc:sldMk cId="3314408616" sldId="335"/>
        </pc:sldMkLst>
        <pc:spChg chg="mod">
          <ac:chgData name="Aidan Hoolihan" userId="18a2b2b8-6e37-43b0-8a86-6e19fbe733d5" providerId="ADAL" clId="{27399D9D-BD6C-4D33-8C1E-9A41BF156B02}" dt="2024-11-12T20:46:26.783" v="362" actId="20577"/>
          <ac:spMkLst>
            <pc:docMk/>
            <pc:sldMk cId="3314408616" sldId="335"/>
            <ac:spMk id="8" creationId="{ADA7487D-EA7E-0AB6-5980-AAA9F4C3BDF3}"/>
          </ac:spMkLst>
        </pc:spChg>
      </pc:sldChg>
      <pc:sldChg chg="modSp mod">
        <pc:chgData name="Aidan Hoolihan" userId="18a2b2b8-6e37-43b0-8a86-6e19fbe733d5" providerId="ADAL" clId="{27399D9D-BD6C-4D33-8C1E-9A41BF156B02}" dt="2024-11-12T20:46:42.414" v="403" actId="20577"/>
        <pc:sldMkLst>
          <pc:docMk/>
          <pc:sldMk cId="3648630285" sldId="337"/>
        </pc:sldMkLst>
        <pc:spChg chg="mod">
          <ac:chgData name="Aidan Hoolihan" userId="18a2b2b8-6e37-43b0-8a86-6e19fbe733d5" providerId="ADAL" clId="{27399D9D-BD6C-4D33-8C1E-9A41BF156B02}" dt="2024-11-12T20:46:42.414" v="403" actId="20577"/>
          <ac:spMkLst>
            <pc:docMk/>
            <pc:sldMk cId="3648630285" sldId="337"/>
            <ac:spMk id="8" creationId="{D1482626-742A-09AA-7F7D-FA86015337D4}"/>
          </ac:spMkLst>
        </pc:spChg>
      </pc:sldChg>
      <pc:sldChg chg="modSp mod">
        <pc:chgData name="Aidan Hoolihan" userId="18a2b2b8-6e37-43b0-8a86-6e19fbe733d5" providerId="ADAL" clId="{27399D9D-BD6C-4D33-8C1E-9A41BF156B02}" dt="2024-11-12T20:47:07.508" v="419" actId="20577"/>
        <pc:sldMkLst>
          <pc:docMk/>
          <pc:sldMk cId="868967166" sldId="338"/>
        </pc:sldMkLst>
        <pc:spChg chg="mod">
          <ac:chgData name="Aidan Hoolihan" userId="18a2b2b8-6e37-43b0-8a86-6e19fbe733d5" providerId="ADAL" clId="{27399D9D-BD6C-4D33-8C1E-9A41BF156B02}" dt="2024-11-12T20:47:07.508" v="419" actId="20577"/>
          <ac:spMkLst>
            <pc:docMk/>
            <pc:sldMk cId="868967166" sldId="338"/>
            <ac:spMk id="8" creationId="{311E3C38-B1E8-7A2E-55A5-E5FC4B864469}"/>
          </ac:spMkLst>
        </pc:spChg>
      </pc:sldChg>
      <pc:sldChg chg="modSp mod">
        <pc:chgData name="Aidan Hoolihan" userId="18a2b2b8-6e37-43b0-8a86-6e19fbe733d5" providerId="ADAL" clId="{27399D9D-BD6C-4D33-8C1E-9A41BF156B02}" dt="2024-11-12T20:47:16.747" v="433" actId="20577"/>
        <pc:sldMkLst>
          <pc:docMk/>
          <pc:sldMk cId="2123798179" sldId="339"/>
        </pc:sldMkLst>
        <pc:spChg chg="mod">
          <ac:chgData name="Aidan Hoolihan" userId="18a2b2b8-6e37-43b0-8a86-6e19fbe733d5" providerId="ADAL" clId="{27399D9D-BD6C-4D33-8C1E-9A41BF156B02}" dt="2024-11-12T20:47:16.747" v="433" actId="20577"/>
          <ac:spMkLst>
            <pc:docMk/>
            <pc:sldMk cId="2123798179" sldId="339"/>
            <ac:spMk id="8" creationId="{4E84A1A8-6E53-5787-F6CB-CD10E4F44F4F}"/>
          </ac:spMkLst>
        </pc:spChg>
      </pc:sldChg>
      <pc:sldChg chg="modSp mod">
        <pc:chgData name="Aidan Hoolihan" userId="18a2b2b8-6e37-43b0-8a86-6e19fbe733d5" providerId="ADAL" clId="{27399D9D-BD6C-4D33-8C1E-9A41BF156B02}" dt="2024-11-12T21:12:50.706" v="563"/>
        <pc:sldMkLst>
          <pc:docMk/>
          <pc:sldMk cId="2909214977" sldId="340"/>
        </pc:sldMkLst>
        <pc:spChg chg="mod">
          <ac:chgData name="Aidan Hoolihan" userId="18a2b2b8-6e37-43b0-8a86-6e19fbe733d5" providerId="ADAL" clId="{27399D9D-BD6C-4D33-8C1E-9A41BF156B02}" dt="2024-11-12T21:12:50.706" v="563"/>
          <ac:spMkLst>
            <pc:docMk/>
            <pc:sldMk cId="2909214977" sldId="340"/>
            <ac:spMk id="5" creationId="{2AE0A3DE-2B43-FB2F-50BD-04892A83DEC0}"/>
          </ac:spMkLst>
        </pc:spChg>
      </pc:sldChg>
      <pc:sldChg chg="modSp mod">
        <pc:chgData name="Aidan Hoolihan" userId="18a2b2b8-6e37-43b0-8a86-6e19fbe733d5" providerId="ADAL" clId="{27399D9D-BD6C-4D33-8C1E-9A41BF156B02}" dt="2024-11-12T20:47:23.053" v="447" actId="20577"/>
        <pc:sldMkLst>
          <pc:docMk/>
          <pc:sldMk cId="3474438813" sldId="342"/>
        </pc:sldMkLst>
        <pc:spChg chg="mod">
          <ac:chgData name="Aidan Hoolihan" userId="18a2b2b8-6e37-43b0-8a86-6e19fbe733d5" providerId="ADAL" clId="{27399D9D-BD6C-4D33-8C1E-9A41BF156B02}" dt="2024-11-12T20:47:23.053" v="447" actId="20577"/>
          <ac:spMkLst>
            <pc:docMk/>
            <pc:sldMk cId="3474438813" sldId="342"/>
            <ac:spMk id="8" creationId="{9ADFDF78-C45F-74D0-CF8E-435BC5B2090C}"/>
          </ac:spMkLst>
        </pc:spChg>
      </pc:sldChg>
      <pc:sldChg chg="modSp mod">
        <pc:chgData name="Aidan Hoolihan" userId="18a2b2b8-6e37-43b0-8a86-6e19fbe733d5" providerId="ADAL" clId="{27399D9D-BD6C-4D33-8C1E-9A41BF156B02}" dt="2024-11-12T20:47:30.642" v="448"/>
        <pc:sldMkLst>
          <pc:docMk/>
          <pc:sldMk cId="1355684602" sldId="343"/>
        </pc:sldMkLst>
        <pc:spChg chg="mod">
          <ac:chgData name="Aidan Hoolihan" userId="18a2b2b8-6e37-43b0-8a86-6e19fbe733d5" providerId="ADAL" clId="{27399D9D-BD6C-4D33-8C1E-9A41BF156B02}" dt="2024-11-12T20:47:30.642" v="448"/>
          <ac:spMkLst>
            <pc:docMk/>
            <pc:sldMk cId="1355684602" sldId="343"/>
            <ac:spMk id="8" creationId="{F6148C34-B71F-3888-B22F-8EB4AE18611D}"/>
          </ac:spMkLst>
        </pc:spChg>
      </pc:sldChg>
      <pc:sldChg chg="modSp mod">
        <pc:chgData name="Aidan Hoolihan" userId="18a2b2b8-6e37-43b0-8a86-6e19fbe733d5" providerId="ADAL" clId="{27399D9D-BD6C-4D33-8C1E-9A41BF156B02}" dt="2024-11-12T21:11:54.027" v="519" actId="20577"/>
        <pc:sldMkLst>
          <pc:docMk/>
          <pc:sldMk cId="803762404" sldId="345"/>
        </pc:sldMkLst>
        <pc:spChg chg="mod">
          <ac:chgData name="Aidan Hoolihan" userId="18a2b2b8-6e37-43b0-8a86-6e19fbe733d5" providerId="ADAL" clId="{27399D9D-BD6C-4D33-8C1E-9A41BF156B02}" dt="2024-11-12T21:11:54.027" v="519" actId="20577"/>
          <ac:spMkLst>
            <pc:docMk/>
            <pc:sldMk cId="803762404" sldId="345"/>
            <ac:spMk id="5" creationId="{2AE0A3DE-2B43-FB2F-50BD-04892A83DEC0}"/>
          </ac:spMkLst>
        </pc:spChg>
      </pc:sldChg>
      <pc:sldChg chg="modSp mod">
        <pc:chgData name="Aidan Hoolihan" userId="18a2b2b8-6e37-43b0-8a86-6e19fbe733d5" providerId="ADAL" clId="{27399D9D-BD6C-4D33-8C1E-9A41BF156B02}" dt="2024-11-12T21:11:47.761" v="511" actId="20577"/>
        <pc:sldMkLst>
          <pc:docMk/>
          <pc:sldMk cId="736421303" sldId="346"/>
        </pc:sldMkLst>
        <pc:spChg chg="mod">
          <ac:chgData name="Aidan Hoolihan" userId="18a2b2b8-6e37-43b0-8a86-6e19fbe733d5" providerId="ADAL" clId="{27399D9D-BD6C-4D33-8C1E-9A41BF156B02}" dt="2024-11-12T21:11:47.761" v="511" actId="20577"/>
          <ac:spMkLst>
            <pc:docMk/>
            <pc:sldMk cId="736421303" sldId="346"/>
            <ac:spMk id="5" creationId="{08FC0C37-4692-200B-52B3-DB8E7618A49A}"/>
          </ac:spMkLst>
        </pc:spChg>
      </pc:sldChg>
      <pc:sldChg chg="modSp mod">
        <pc:chgData name="Aidan Hoolihan" userId="18a2b2b8-6e37-43b0-8a86-6e19fbe733d5" providerId="ADAL" clId="{27399D9D-BD6C-4D33-8C1E-9A41BF156B02}" dt="2024-11-12T21:11:39.686" v="503" actId="20577"/>
        <pc:sldMkLst>
          <pc:docMk/>
          <pc:sldMk cId="2188625487" sldId="349"/>
        </pc:sldMkLst>
        <pc:spChg chg="mod">
          <ac:chgData name="Aidan Hoolihan" userId="18a2b2b8-6e37-43b0-8a86-6e19fbe733d5" providerId="ADAL" clId="{27399D9D-BD6C-4D33-8C1E-9A41BF156B02}" dt="2024-11-12T21:11:39.686" v="503" actId="20577"/>
          <ac:spMkLst>
            <pc:docMk/>
            <pc:sldMk cId="2188625487" sldId="349"/>
            <ac:spMk id="5" creationId="{8F328E02-3A81-B29D-F579-340810672111}"/>
          </ac:spMkLst>
        </pc:spChg>
      </pc:sldChg>
    </pc:docChg>
  </pc:docChgLst>
  <pc:docChgLst>
    <pc:chgData name="Aidan Hoolihan" userId="S::ajh21f@fsu.edu::18a2b2b8-6e37-43b0-8a86-6e19fbe733d5" providerId="AD" clId="Web-{114039E5-4ACF-CF64-4575-04CEEEF3E3AD}"/>
    <pc:docChg chg="addSld modSld modSection">
      <pc:chgData name="Aidan Hoolihan" userId="S::ajh21f@fsu.edu::18a2b2b8-6e37-43b0-8a86-6e19fbe733d5" providerId="AD" clId="Web-{114039E5-4ACF-CF64-4575-04CEEEF3E3AD}" dt="2024-10-08T19:54:40.005" v="256"/>
      <pc:docMkLst>
        <pc:docMk/>
      </pc:docMkLst>
      <pc:sldChg chg="addSp delSp modSp new addAnim delAnim">
        <pc:chgData name="Aidan Hoolihan" userId="S::ajh21f@fsu.edu::18a2b2b8-6e37-43b0-8a86-6e19fbe733d5" providerId="AD" clId="Web-{114039E5-4ACF-CF64-4575-04CEEEF3E3AD}" dt="2024-10-08T19:54:40.005" v="256"/>
        <pc:sldMkLst>
          <pc:docMk/>
          <pc:sldMk cId="2028383721" sldId="309"/>
        </pc:sldMkLst>
      </pc:sldChg>
    </pc:docChg>
  </pc:docChgLst>
  <pc:docChgLst>
    <pc:chgData name="Ryan Kaczmarczyk" userId="7071fcb2-2c7e-4cad-bf16-2fa7f0407802" providerId="ADAL" clId="{9ED4A306-5103-4345-9DE7-7B0C8341461D}"/>
    <pc:docChg chg="undo redo custSel addSld delSld modSld modMainMaster modSection modNotesMaster">
      <pc:chgData name="Ryan Kaczmarczyk" userId="7071fcb2-2c7e-4cad-bf16-2fa7f0407802" providerId="ADAL" clId="{9ED4A306-5103-4345-9DE7-7B0C8341461D}" dt="2024-10-15T15:22:42.951" v="2581"/>
      <pc:docMkLst>
        <pc:docMk/>
      </pc:docMkLst>
      <pc:sldChg chg="mod modShow">
        <pc:chgData name="Ryan Kaczmarczyk" userId="7071fcb2-2c7e-4cad-bf16-2fa7f0407802" providerId="ADAL" clId="{9ED4A306-5103-4345-9DE7-7B0C8341461D}" dt="2024-10-02T03:36:02.514" v="2194" actId="729"/>
        <pc:sldMkLst>
          <pc:docMk/>
          <pc:sldMk cId="1310254636" sldId="283"/>
        </pc:sldMkLst>
      </pc:sldChg>
      <pc:sldChg chg="modSp mod">
        <pc:chgData name="Ryan Kaczmarczyk" userId="7071fcb2-2c7e-4cad-bf16-2fa7f0407802" providerId="ADAL" clId="{9ED4A306-5103-4345-9DE7-7B0C8341461D}" dt="2024-10-02T02:39:13.206" v="2040" actId="20577"/>
        <pc:sldMkLst>
          <pc:docMk/>
          <pc:sldMk cId="1940323037" sldId="290"/>
        </pc:sldMkLst>
      </pc:sldChg>
      <pc:sldChg chg="addSp delSp modSp mod">
        <pc:chgData name="Ryan Kaczmarczyk" userId="7071fcb2-2c7e-4cad-bf16-2fa7f0407802" providerId="ADAL" clId="{9ED4A306-5103-4345-9DE7-7B0C8341461D}" dt="2024-10-08T15:50:34.970" v="2395" actId="403"/>
        <pc:sldMkLst>
          <pc:docMk/>
          <pc:sldMk cId="2067876030" sldId="291"/>
        </pc:sldMkLst>
      </pc:sldChg>
      <pc:sldChg chg="mod modShow">
        <pc:chgData name="Ryan Kaczmarczyk" userId="7071fcb2-2c7e-4cad-bf16-2fa7f0407802" providerId="ADAL" clId="{9ED4A306-5103-4345-9DE7-7B0C8341461D}" dt="2024-10-02T03:34:10.699" v="2180" actId="729"/>
        <pc:sldMkLst>
          <pc:docMk/>
          <pc:sldMk cId="1437679941" sldId="292"/>
        </pc:sldMkLst>
      </pc:sldChg>
      <pc:sldChg chg="addSp delSp modSp mod chgLayout">
        <pc:chgData name="Ryan Kaczmarczyk" userId="7071fcb2-2c7e-4cad-bf16-2fa7f0407802" providerId="ADAL" clId="{9ED4A306-5103-4345-9DE7-7B0C8341461D}" dt="2024-10-08T15:46:07.389" v="2386" actId="1076"/>
        <pc:sldMkLst>
          <pc:docMk/>
          <pc:sldMk cId="142956665" sldId="293"/>
        </pc:sldMkLst>
      </pc:sldChg>
      <pc:sldChg chg="addSp delSp modSp mod chgLayout">
        <pc:chgData name="Ryan Kaczmarczyk" userId="7071fcb2-2c7e-4cad-bf16-2fa7f0407802" providerId="ADAL" clId="{9ED4A306-5103-4345-9DE7-7B0C8341461D}" dt="2024-10-02T03:21:59.960" v="2165" actId="27614"/>
        <pc:sldMkLst>
          <pc:docMk/>
          <pc:sldMk cId="3934060637" sldId="294"/>
        </pc:sldMkLst>
      </pc:sldChg>
      <pc:sldChg chg="addSp delSp modSp mod chgLayout">
        <pc:chgData name="Ryan Kaczmarczyk" userId="7071fcb2-2c7e-4cad-bf16-2fa7f0407802" providerId="ADAL" clId="{9ED4A306-5103-4345-9DE7-7B0C8341461D}" dt="2024-10-08T15:50:09.011" v="2391" actId="1076"/>
        <pc:sldMkLst>
          <pc:docMk/>
          <pc:sldMk cId="2887185268" sldId="295"/>
        </pc:sldMkLst>
      </pc:sldChg>
      <pc:sldChg chg="addSp delSp modSp mod modClrScheme chgLayout">
        <pc:chgData name="Ryan Kaczmarczyk" userId="7071fcb2-2c7e-4cad-bf16-2fa7f0407802" providerId="ADAL" clId="{9ED4A306-5103-4345-9DE7-7B0C8341461D}" dt="2024-10-01T05:46:04.598" v="670" actId="1076"/>
        <pc:sldMkLst>
          <pc:docMk/>
          <pc:sldMk cId="1852335591" sldId="296"/>
        </pc:sldMkLst>
      </pc:sldChg>
      <pc:sldChg chg="modSp mod modNotesTx">
        <pc:chgData name="Ryan Kaczmarczyk" userId="7071fcb2-2c7e-4cad-bf16-2fa7f0407802" providerId="ADAL" clId="{9ED4A306-5103-4345-9DE7-7B0C8341461D}" dt="2024-10-01T06:01:20.973" v="810"/>
        <pc:sldMkLst>
          <pc:docMk/>
          <pc:sldMk cId="48919555" sldId="297"/>
        </pc:sldMkLst>
      </pc:sldChg>
      <pc:sldChg chg="addSp delSp modSp mod modClrScheme chgLayout">
        <pc:chgData name="Ryan Kaczmarczyk" userId="7071fcb2-2c7e-4cad-bf16-2fa7f0407802" providerId="ADAL" clId="{9ED4A306-5103-4345-9DE7-7B0C8341461D}" dt="2024-10-02T01:52:56.844" v="1175" actId="2085"/>
        <pc:sldMkLst>
          <pc:docMk/>
          <pc:sldMk cId="2080628376" sldId="298"/>
        </pc:sldMkLst>
      </pc:sldChg>
      <pc:sldChg chg="addSp delSp modSp mod modClrScheme chgLayout">
        <pc:chgData name="Ryan Kaczmarczyk" userId="7071fcb2-2c7e-4cad-bf16-2fa7f0407802" providerId="ADAL" clId="{9ED4A306-5103-4345-9DE7-7B0C8341461D}" dt="2024-10-14T22:25:15.686" v="2580" actId="20577"/>
        <pc:sldMkLst>
          <pc:docMk/>
          <pc:sldMk cId="2839989564" sldId="300"/>
        </pc:sldMkLst>
      </pc:sldChg>
      <pc:sldChg chg="addSp delSp modSp mod modClrScheme chgLayout">
        <pc:chgData name="Ryan Kaczmarczyk" userId="7071fcb2-2c7e-4cad-bf16-2fa7f0407802" providerId="ADAL" clId="{9ED4A306-5103-4345-9DE7-7B0C8341461D}" dt="2024-10-02T03:35:43.161" v="2193" actId="1076"/>
        <pc:sldMkLst>
          <pc:docMk/>
          <pc:sldMk cId="1917169179" sldId="302"/>
        </pc:sldMkLst>
      </pc:sldChg>
      <pc:sldChg chg="addSp delSp modSp mod">
        <pc:chgData name="Ryan Kaczmarczyk" userId="7071fcb2-2c7e-4cad-bf16-2fa7f0407802" providerId="ADAL" clId="{9ED4A306-5103-4345-9DE7-7B0C8341461D}" dt="2024-10-08T15:59:16.797" v="2579" actId="404"/>
        <pc:sldMkLst>
          <pc:docMk/>
          <pc:sldMk cId="3346816995" sldId="303"/>
        </pc:sldMkLst>
      </pc:sldChg>
      <pc:sldChg chg="modSp mod">
        <pc:chgData name="Ryan Kaczmarczyk" userId="7071fcb2-2c7e-4cad-bf16-2fa7f0407802" providerId="ADAL" clId="{9ED4A306-5103-4345-9DE7-7B0C8341461D}" dt="2024-10-02T03:34:33.311" v="2184" actId="5793"/>
        <pc:sldMkLst>
          <pc:docMk/>
          <pc:sldMk cId="2974120754" sldId="304"/>
        </pc:sldMkLst>
      </pc:sldChg>
      <pc:sldChg chg="modSp add mod">
        <pc:chgData name="Ryan Kaczmarczyk" userId="7071fcb2-2c7e-4cad-bf16-2fa7f0407802" providerId="ADAL" clId="{9ED4A306-5103-4345-9DE7-7B0C8341461D}" dt="2024-10-02T02:33:14.987" v="1888" actId="1076"/>
        <pc:sldMkLst>
          <pc:docMk/>
          <pc:sldMk cId="1232740369" sldId="305"/>
        </pc:sldMkLst>
      </pc:sldChg>
      <pc:sldChg chg="addSp modSp new del mod">
        <pc:chgData name="Ryan Kaczmarczyk" userId="7071fcb2-2c7e-4cad-bf16-2fa7f0407802" providerId="ADAL" clId="{9ED4A306-5103-4345-9DE7-7B0C8341461D}" dt="2024-10-02T01:37:37.669" v="1002" actId="2696"/>
        <pc:sldMkLst>
          <pc:docMk/>
          <pc:sldMk cId="3700872894" sldId="305"/>
        </pc:sldMkLst>
      </pc:sldChg>
      <pc:sldChg chg="modSp add mod">
        <pc:chgData name="Ryan Kaczmarczyk" userId="7071fcb2-2c7e-4cad-bf16-2fa7f0407802" providerId="ADAL" clId="{9ED4A306-5103-4345-9DE7-7B0C8341461D}" dt="2024-10-01T05:55:30.048" v="807" actId="20577"/>
        <pc:sldMkLst>
          <pc:docMk/>
          <pc:sldMk cId="4245824446" sldId="305"/>
        </pc:sldMkLst>
      </pc:sldChg>
      <pc:sldChg chg="add del">
        <pc:chgData name="Ryan Kaczmarczyk" userId="7071fcb2-2c7e-4cad-bf16-2fa7f0407802" providerId="ADAL" clId="{9ED4A306-5103-4345-9DE7-7B0C8341461D}" dt="2024-10-02T02:32:58.987" v="1886" actId="2696"/>
        <pc:sldMkLst>
          <pc:docMk/>
          <pc:sldMk cId="2223595201" sldId="306"/>
        </pc:sldMkLst>
      </pc:sldChg>
      <pc:sldChg chg="modSp add mod">
        <pc:chgData name="Ryan Kaczmarczyk" userId="7071fcb2-2c7e-4cad-bf16-2fa7f0407802" providerId="ADAL" clId="{9ED4A306-5103-4345-9DE7-7B0C8341461D}" dt="2024-10-08T15:56:32.012" v="2544"/>
        <pc:sldMkLst>
          <pc:docMk/>
          <pc:sldMk cId="2921504134" sldId="306"/>
        </pc:sldMkLst>
      </pc:sldChg>
      <pc:sldChg chg="add del">
        <pc:chgData name="Ryan Kaczmarczyk" userId="7071fcb2-2c7e-4cad-bf16-2fa7f0407802" providerId="ADAL" clId="{9ED4A306-5103-4345-9DE7-7B0C8341461D}" dt="2024-10-02T02:33:01.698" v="1887" actId="2696"/>
        <pc:sldMkLst>
          <pc:docMk/>
          <pc:sldMk cId="695640614" sldId="307"/>
        </pc:sldMkLst>
      </pc:sldChg>
      <pc:sldChg chg="modSp add mod">
        <pc:chgData name="Ryan Kaczmarczyk" userId="7071fcb2-2c7e-4cad-bf16-2fa7f0407802" providerId="ADAL" clId="{9ED4A306-5103-4345-9DE7-7B0C8341461D}" dt="2024-10-08T15:58:54.795" v="2575" actId="1076"/>
        <pc:sldMkLst>
          <pc:docMk/>
          <pc:sldMk cId="3296819058" sldId="307"/>
        </pc:sldMkLst>
      </pc:sldChg>
      <pc:sldMasterChg chg="modSp modSldLayout">
        <pc:chgData name="Ryan Kaczmarczyk" userId="7071fcb2-2c7e-4cad-bf16-2fa7f0407802" providerId="ADAL" clId="{9ED4A306-5103-4345-9DE7-7B0C8341461D}" dt="2024-10-02T12:35:55.513" v="2210" actId="1076"/>
        <pc:sldMasterMkLst>
          <pc:docMk/>
          <pc:sldMasterMk cId="3705740627" sldId="2147483690"/>
        </pc:sldMasterMkLst>
        <pc:sldLayoutChg chg="modSp mod">
          <pc:chgData name="Ryan Kaczmarczyk" userId="7071fcb2-2c7e-4cad-bf16-2fa7f0407802" providerId="ADAL" clId="{9ED4A306-5103-4345-9DE7-7B0C8341461D}" dt="2024-10-01T06:11:32.481" v="918"/>
          <pc:sldLayoutMkLst>
            <pc:docMk/>
            <pc:sldMasterMk cId="3705740627" sldId="2147483648"/>
            <pc:sldLayoutMk cId="3456967066" sldId="2147483695"/>
          </pc:sldLayoutMkLst>
        </pc:sldLayoutChg>
        <pc:sldLayoutChg chg="addSp modSp mod">
          <pc:chgData name="Ryan Kaczmarczyk" userId="7071fcb2-2c7e-4cad-bf16-2fa7f0407802" providerId="ADAL" clId="{9ED4A306-5103-4345-9DE7-7B0C8341461D}" dt="2024-10-02T12:35:55.513" v="2210" actId="1076"/>
          <pc:sldLayoutMkLst>
            <pc:docMk/>
            <pc:sldMasterMk cId="3705740627" sldId="2147483648"/>
            <pc:sldLayoutMk cId="1086372109" sldId="2147483702"/>
          </pc:sldLayoutMkLst>
        </pc:sldLayoutChg>
      </pc:sldMasterChg>
    </pc:docChg>
  </pc:docChgLst>
  <pc:docChgLst>
    <pc:chgData name="Edward Zapert" userId="S::emz21b@fsu.edu::27859bdd-b4b9-4b4d-b892-da0beb0ff13b" providerId="AD" clId="Web-{D8556D6C-FB2A-98C4-56EE-4A74D5183460}"/>
    <pc:docChg chg="modSld">
      <pc:chgData name="Edward Zapert" userId="S::emz21b@fsu.edu::27859bdd-b4b9-4b4d-b892-da0beb0ff13b" providerId="AD" clId="Web-{D8556D6C-FB2A-98C4-56EE-4A74D5183460}" dt="2024-11-07T20:40:46.227" v="28" actId="20577"/>
      <pc:docMkLst>
        <pc:docMk/>
      </pc:docMkLst>
      <pc:sldChg chg="modSp">
        <pc:chgData name="Edward Zapert" userId="S::emz21b@fsu.edu::27859bdd-b4b9-4b4d-b892-da0beb0ff13b" providerId="AD" clId="Web-{D8556D6C-FB2A-98C4-56EE-4A74D5183460}" dt="2024-11-07T20:40:46.227" v="28" actId="20577"/>
        <pc:sldMkLst>
          <pc:docMk/>
          <pc:sldMk cId="2067876030" sldId="291"/>
        </pc:sldMkLst>
        <pc:spChg chg="mod">
          <ac:chgData name="Edward Zapert" userId="S::emz21b@fsu.edu::27859bdd-b4b9-4b4d-b892-da0beb0ff13b" providerId="AD" clId="Web-{D8556D6C-FB2A-98C4-56EE-4A74D5183460}" dt="2024-11-07T20:40:46.227" v="28" actId="20577"/>
          <ac:spMkLst>
            <pc:docMk/>
            <pc:sldMk cId="2067876030" sldId="291"/>
            <ac:spMk id="15" creationId="{81973733-3EC3-0B96-E7E0-74561F3B68B0}"/>
          </ac:spMkLst>
        </pc:spChg>
      </pc:sldChg>
      <pc:sldChg chg="modSp">
        <pc:chgData name="Edward Zapert" userId="S::emz21b@fsu.edu::27859bdd-b4b9-4b4d-b892-da0beb0ff13b" providerId="AD" clId="Web-{D8556D6C-FB2A-98C4-56EE-4A74D5183460}" dt="2024-11-07T20:40:37.945" v="22" actId="20577"/>
        <pc:sldMkLst>
          <pc:docMk/>
          <pc:sldMk cId="1852335591" sldId="296"/>
        </pc:sldMkLst>
        <pc:spChg chg="mod">
          <ac:chgData name="Edward Zapert" userId="S::emz21b@fsu.edu::27859bdd-b4b9-4b4d-b892-da0beb0ff13b" providerId="AD" clId="Web-{D8556D6C-FB2A-98C4-56EE-4A74D5183460}" dt="2024-11-07T20:40:37.945" v="22" actId="20577"/>
          <ac:spMkLst>
            <pc:docMk/>
            <pc:sldMk cId="1852335591" sldId="296"/>
            <ac:spMk id="7" creationId="{A859A87F-77B6-F541-8C95-8140F4F27391}"/>
          </ac:spMkLst>
        </pc:spChg>
      </pc:sldChg>
      <pc:sldChg chg="modSp">
        <pc:chgData name="Edward Zapert" userId="S::emz21b@fsu.edu::27859bdd-b4b9-4b4d-b892-da0beb0ff13b" providerId="AD" clId="Web-{D8556D6C-FB2A-98C4-56EE-4A74D5183460}" dt="2024-11-07T20:40:12.413" v="6" actId="20577"/>
        <pc:sldMkLst>
          <pc:docMk/>
          <pc:sldMk cId="3346816995" sldId="303"/>
        </pc:sldMkLst>
      </pc:sldChg>
      <pc:sldChg chg="modSp">
        <pc:chgData name="Edward Zapert" userId="S::emz21b@fsu.edu::27859bdd-b4b9-4b4d-b892-da0beb0ff13b" providerId="AD" clId="Web-{D8556D6C-FB2A-98C4-56EE-4A74D5183460}" dt="2024-11-07T20:40:19.898" v="14" actId="20577"/>
        <pc:sldMkLst>
          <pc:docMk/>
          <pc:sldMk cId="3791165186" sldId="308"/>
        </pc:sldMkLst>
      </pc:sldChg>
    </pc:docChg>
  </pc:docChgLst>
  <pc:docChgLst>
    <pc:chgData name="Nicholas Jensen" userId="S::ndj21a@fsu.edu::d8d72e68-c4fb-4280-89a2-09ac2498eb14" providerId="AD" clId="Web-{7AE7D2F2-4265-8E85-31B4-30D56A7D0B46}"/>
    <pc:docChg chg="sldOrd">
      <pc:chgData name="Nicholas Jensen" userId="S::ndj21a@fsu.edu::d8d72e68-c4fb-4280-89a2-09ac2498eb14" providerId="AD" clId="Web-{7AE7D2F2-4265-8E85-31B4-30D56A7D0B46}" dt="2024-11-08T20:09:32.448" v="0"/>
      <pc:docMkLst>
        <pc:docMk/>
      </pc:docMkLst>
      <pc:sldChg chg="ord">
        <pc:chgData name="Nicholas Jensen" userId="S::ndj21a@fsu.edu::d8d72e68-c4fb-4280-89a2-09ac2498eb14" providerId="AD" clId="Web-{7AE7D2F2-4265-8E85-31B4-30D56A7D0B46}" dt="2024-11-08T20:09:32.448" v="0"/>
        <pc:sldMkLst>
          <pc:docMk/>
          <pc:sldMk cId="2909214977" sldId="340"/>
        </pc:sldMkLst>
      </pc:sldChg>
    </pc:docChg>
  </pc:docChgLst>
  <pc:docChgLst>
    <pc:chgData name="Aidan Hoolihan" userId="S::ajh21f@fsu.edu::18a2b2b8-6e37-43b0-8a86-6e19fbe733d5" providerId="AD" clId="Web-{718D3E9C-32FD-AC44-5809-E27543D30378}"/>
    <pc:docChg chg="modSld">
      <pc:chgData name="Aidan Hoolihan" userId="S::ajh21f@fsu.edu::18a2b2b8-6e37-43b0-8a86-6e19fbe733d5" providerId="AD" clId="Web-{718D3E9C-32FD-AC44-5809-E27543D30378}" dt="2024-10-01T21:33:29.810" v="345" actId="1076"/>
      <pc:docMkLst>
        <pc:docMk/>
      </pc:docMkLst>
      <pc:sldChg chg="addSp delSp modSp">
        <pc:chgData name="Aidan Hoolihan" userId="S::ajh21f@fsu.edu::18a2b2b8-6e37-43b0-8a86-6e19fbe733d5" providerId="AD" clId="Web-{718D3E9C-32FD-AC44-5809-E27543D30378}" dt="2024-10-01T21:33:29.810" v="345" actId="1076"/>
        <pc:sldMkLst>
          <pc:docMk/>
          <pc:sldMk cId="3934060637" sldId="294"/>
        </pc:sldMkLst>
      </pc:sldChg>
      <pc:sldChg chg="addSp delSp modSp">
        <pc:chgData name="Aidan Hoolihan" userId="S::ajh21f@fsu.edu::18a2b2b8-6e37-43b0-8a86-6e19fbe733d5" providerId="AD" clId="Web-{718D3E9C-32FD-AC44-5809-E27543D30378}" dt="2024-10-01T20:44:56.644" v="308"/>
        <pc:sldMkLst>
          <pc:docMk/>
          <pc:sldMk cId="2115779655" sldId="301"/>
        </pc:sldMkLst>
      </pc:sldChg>
      <pc:sldChg chg="modSp">
        <pc:chgData name="Aidan Hoolihan" userId="S::ajh21f@fsu.edu::18a2b2b8-6e37-43b0-8a86-6e19fbe733d5" providerId="AD" clId="Web-{718D3E9C-32FD-AC44-5809-E27543D30378}" dt="2024-10-01T21:05:50.683" v="312" actId="20577"/>
        <pc:sldMkLst>
          <pc:docMk/>
          <pc:sldMk cId="3346816995" sldId="303"/>
        </pc:sldMkLst>
      </pc:sldChg>
    </pc:docChg>
  </pc:docChgLst>
  <pc:docChgLst>
    <pc:chgData name="Nicholas Jensen" userId="S::ndj21a@fsu.edu::d8d72e68-c4fb-4280-89a2-09ac2498eb14" providerId="AD" clId="Web-{42940B42-D8F1-DF2D-A467-22DD218E2426}"/>
    <pc:docChg chg="modSld">
      <pc:chgData name="Nicholas Jensen" userId="S::ndj21a@fsu.edu::d8d72e68-c4fb-4280-89a2-09ac2498eb14" providerId="AD" clId="Web-{42940B42-D8F1-DF2D-A467-22DD218E2426}" dt="2024-10-08T19:38:11.635" v="12" actId="1076"/>
      <pc:docMkLst>
        <pc:docMk/>
      </pc:docMkLst>
      <pc:sldChg chg="modSp">
        <pc:chgData name="Nicholas Jensen" userId="S::ndj21a@fsu.edu::d8d72e68-c4fb-4280-89a2-09ac2498eb14" providerId="AD" clId="Web-{42940B42-D8F1-DF2D-A467-22DD218E2426}" dt="2024-10-08T19:38:11.635" v="12" actId="1076"/>
        <pc:sldMkLst>
          <pc:docMk/>
          <pc:sldMk cId="142956665" sldId="293"/>
        </pc:sldMkLst>
      </pc:sldChg>
      <pc:sldChg chg="modSp">
        <pc:chgData name="Nicholas Jensen" userId="S::ndj21a@fsu.edu::d8d72e68-c4fb-4280-89a2-09ac2498eb14" providerId="AD" clId="Web-{42940B42-D8F1-DF2D-A467-22DD218E2426}" dt="2024-10-08T19:31:43.030" v="0" actId="14100"/>
        <pc:sldMkLst>
          <pc:docMk/>
          <pc:sldMk cId="48919555" sldId="297"/>
        </pc:sldMkLst>
      </pc:sldChg>
      <pc:sldChg chg="modSp">
        <pc:chgData name="Nicholas Jensen" userId="S::ndj21a@fsu.edu::d8d72e68-c4fb-4280-89a2-09ac2498eb14" providerId="AD" clId="Web-{42940B42-D8F1-DF2D-A467-22DD218E2426}" dt="2024-10-08T19:34:55.535" v="1" actId="20577"/>
        <pc:sldMkLst>
          <pc:docMk/>
          <pc:sldMk cId="3791165186" sldId="308"/>
        </pc:sldMkLst>
      </pc:sldChg>
    </pc:docChg>
  </pc:docChgLst>
  <pc:docChgLst>
    <pc:chgData name="Nicholas Jensen" userId="S::ndj21a@fsu.edu::d8d72e68-c4fb-4280-89a2-09ac2498eb14" providerId="AD" clId="Web-{A33ACABD-1CB3-87CC-7A1F-6D120ECB593E}"/>
    <pc:docChg chg="modSld">
      <pc:chgData name="Nicholas Jensen" userId="S::ndj21a@fsu.edu::d8d72e68-c4fb-4280-89a2-09ac2498eb14" providerId="AD" clId="Web-{A33ACABD-1CB3-87CC-7A1F-6D120ECB593E}" dt="2024-10-02T03:56:50.970" v="118" actId="14100"/>
      <pc:docMkLst>
        <pc:docMk/>
      </pc:docMkLst>
      <pc:sldChg chg="modSp">
        <pc:chgData name="Nicholas Jensen" userId="S::ndj21a@fsu.edu::d8d72e68-c4fb-4280-89a2-09ac2498eb14" providerId="AD" clId="Web-{A33ACABD-1CB3-87CC-7A1F-6D120ECB593E}" dt="2024-10-02T03:46:08.091" v="34" actId="1076"/>
        <pc:sldMkLst>
          <pc:docMk/>
          <pc:sldMk cId="1940323037" sldId="290"/>
        </pc:sldMkLst>
      </pc:sldChg>
      <pc:sldChg chg="addSp modSp">
        <pc:chgData name="Nicholas Jensen" userId="S::ndj21a@fsu.edu::d8d72e68-c4fb-4280-89a2-09ac2498eb14" providerId="AD" clId="Web-{A33ACABD-1CB3-87CC-7A1F-6D120ECB593E}" dt="2024-10-02T03:56:50.970" v="118" actId="14100"/>
        <pc:sldMkLst>
          <pc:docMk/>
          <pc:sldMk cId="142956665" sldId="293"/>
        </pc:sldMkLst>
      </pc:sldChg>
      <pc:sldChg chg="modSp">
        <pc:chgData name="Nicholas Jensen" userId="S::ndj21a@fsu.edu::d8d72e68-c4fb-4280-89a2-09ac2498eb14" providerId="AD" clId="Web-{A33ACABD-1CB3-87CC-7A1F-6D120ECB593E}" dt="2024-10-02T03:56:16.876" v="116"/>
        <pc:sldMkLst>
          <pc:docMk/>
          <pc:sldMk cId="3934060637" sldId="294"/>
        </pc:sldMkLst>
      </pc:sldChg>
      <pc:sldChg chg="modSp">
        <pc:chgData name="Nicholas Jensen" userId="S::ndj21a@fsu.edu::d8d72e68-c4fb-4280-89a2-09ac2498eb14" providerId="AD" clId="Web-{A33ACABD-1CB3-87CC-7A1F-6D120ECB593E}" dt="2024-10-02T03:48:47.981" v="43" actId="20577"/>
        <pc:sldMkLst>
          <pc:docMk/>
          <pc:sldMk cId="2887185268" sldId="295"/>
        </pc:sldMkLst>
      </pc:sldChg>
    </pc:docChg>
  </pc:docChgLst>
  <pc:docChgLst>
    <pc:chgData name="Aidan Hoolihan" userId="S::ajh21f@fsu.edu::18a2b2b8-6e37-43b0-8a86-6e19fbe733d5" providerId="AD" clId="Web-{ABE8805C-ECF7-BE88-3C23-8865EB0A25FB}"/>
    <pc:docChg chg="addSld modSld modSection">
      <pc:chgData name="Aidan Hoolihan" userId="S::ajh21f@fsu.edu::18a2b2b8-6e37-43b0-8a86-6e19fbe733d5" providerId="AD" clId="Web-{ABE8805C-ECF7-BE88-3C23-8865EB0A25FB}" dt="2024-11-07T16:52:29.949" v="449" actId="20577"/>
      <pc:docMkLst>
        <pc:docMk/>
      </pc:docMkLst>
      <pc:sldChg chg="addSp delSp modSp new addAnim delAnim">
        <pc:chgData name="Aidan Hoolihan" userId="S::ajh21f@fsu.edu::18a2b2b8-6e37-43b0-8a86-6e19fbe733d5" providerId="AD" clId="Web-{ABE8805C-ECF7-BE88-3C23-8865EB0A25FB}" dt="2024-11-07T16:30:57.088" v="359" actId="1076"/>
        <pc:sldMkLst>
          <pc:docMk/>
          <pc:sldMk cId="2656719557" sldId="317"/>
        </pc:sldMkLst>
        <pc:spChg chg="mod">
          <ac:chgData name="Aidan Hoolihan" userId="S::ajh21f@fsu.edu::18a2b2b8-6e37-43b0-8a86-6e19fbe733d5" providerId="AD" clId="Web-{ABE8805C-ECF7-BE88-3C23-8865EB0A25FB}" dt="2024-11-07T16:12:46.126" v="13" actId="20577"/>
          <ac:spMkLst>
            <pc:docMk/>
            <pc:sldMk cId="2656719557" sldId="317"/>
            <ac:spMk id="3" creationId="{B718CF00-765E-F90B-AE7A-0CA9410F923E}"/>
          </ac:spMkLst>
        </pc:spChg>
        <pc:spChg chg="add">
          <ac:chgData name="Aidan Hoolihan" userId="S::ajh21f@fsu.edu::18a2b2b8-6e37-43b0-8a86-6e19fbe733d5" providerId="AD" clId="Web-{ABE8805C-ECF7-BE88-3C23-8865EB0A25FB}" dt="2024-11-07T16:13:31.814" v="16"/>
          <ac:spMkLst>
            <pc:docMk/>
            <pc:sldMk cId="2656719557" sldId="317"/>
            <ac:spMk id="16" creationId="{2B8B235A-11C8-62A4-7D51-89697FAF55D2}"/>
          </ac:spMkLst>
        </pc:spChg>
        <pc:spChg chg="add">
          <ac:chgData name="Aidan Hoolihan" userId="S::ajh21f@fsu.edu::18a2b2b8-6e37-43b0-8a86-6e19fbe733d5" providerId="AD" clId="Web-{ABE8805C-ECF7-BE88-3C23-8865EB0A25FB}" dt="2024-11-07T16:13:31.861" v="18"/>
          <ac:spMkLst>
            <pc:docMk/>
            <pc:sldMk cId="2656719557" sldId="317"/>
            <ac:spMk id="24" creationId="{8C6F6012-FC6F-CA8A-DB87-BEB124AFDD91}"/>
          </ac:spMkLst>
        </pc:spChg>
        <pc:spChg chg="add">
          <ac:chgData name="Aidan Hoolihan" userId="S::ajh21f@fsu.edu::18a2b2b8-6e37-43b0-8a86-6e19fbe733d5" providerId="AD" clId="Web-{ABE8805C-ECF7-BE88-3C23-8865EB0A25FB}" dt="2024-11-07T16:13:31.861" v="19"/>
          <ac:spMkLst>
            <pc:docMk/>
            <pc:sldMk cId="2656719557" sldId="317"/>
            <ac:spMk id="26" creationId="{A9EA4B9E-3256-776A-0B69-F556C9F0962F}"/>
          </ac:spMkLst>
        </pc:spChg>
        <pc:spChg chg="add">
          <ac:chgData name="Aidan Hoolihan" userId="S::ajh21f@fsu.edu::18a2b2b8-6e37-43b0-8a86-6e19fbe733d5" providerId="AD" clId="Web-{ABE8805C-ECF7-BE88-3C23-8865EB0A25FB}" dt="2024-11-07T16:13:31.876" v="20"/>
          <ac:spMkLst>
            <pc:docMk/>
            <pc:sldMk cId="2656719557" sldId="317"/>
            <ac:spMk id="28" creationId="{6BC40E54-BE4B-30D7-80D0-DE91D27BEF27}"/>
          </ac:spMkLst>
        </pc:spChg>
        <pc:spChg chg="add">
          <ac:chgData name="Aidan Hoolihan" userId="S::ajh21f@fsu.edu::18a2b2b8-6e37-43b0-8a86-6e19fbe733d5" providerId="AD" clId="Web-{ABE8805C-ECF7-BE88-3C23-8865EB0A25FB}" dt="2024-11-07T16:13:31.923" v="22"/>
          <ac:spMkLst>
            <pc:docMk/>
            <pc:sldMk cId="2656719557" sldId="317"/>
            <ac:spMk id="36" creationId="{952BD689-5EE3-554B-1307-E8A2ACB7F7ED}"/>
          </ac:spMkLst>
        </pc:spChg>
        <pc:spChg chg="add">
          <ac:chgData name="Aidan Hoolihan" userId="S::ajh21f@fsu.edu::18a2b2b8-6e37-43b0-8a86-6e19fbe733d5" providerId="AD" clId="Web-{ABE8805C-ECF7-BE88-3C23-8865EB0A25FB}" dt="2024-11-07T16:13:31.954" v="24"/>
          <ac:spMkLst>
            <pc:docMk/>
            <pc:sldMk cId="2656719557" sldId="317"/>
            <ac:spMk id="44" creationId="{297F446C-69AD-3653-2CAC-52211002661F}"/>
          </ac:spMkLst>
        </pc:spChg>
        <pc:spChg chg="add">
          <ac:chgData name="Aidan Hoolihan" userId="S::ajh21f@fsu.edu::18a2b2b8-6e37-43b0-8a86-6e19fbe733d5" providerId="AD" clId="Web-{ABE8805C-ECF7-BE88-3C23-8865EB0A25FB}" dt="2024-11-07T16:13:32.001" v="26"/>
          <ac:spMkLst>
            <pc:docMk/>
            <pc:sldMk cId="2656719557" sldId="317"/>
            <ac:spMk id="52" creationId="{DAB16FD3-BFE2-2EB8-6ABC-A78C1F4D6B2F}"/>
          </ac:spMkLst>
        </pc:spChg>
        <pc:spChg chg="add mod">
          <ac:chgData name="Aidan Hoolihan" userId="S::ajh21f@fsu.edu::18a2b2b8-6e37-43b0-8a86-6e19fbe733d5" providerId="AD" clId="Web-{ABE8805C-ECF7-BE88-3C23-8865EB0A25FB}" dt="2024-11-07T16:24:37.554" v="112" actId="20577"/>
          <ac:spMkLst>
            <pc:docMk/>
            <pc:sldMk cId="2656719557" sldId="317"/>
            <ac:spMk id="61" creationId="{AC869E62-119F-CCA1-D85A-A2FE6ACD2C9C}"/>
          </ac:spMkLst>
        </pc:spChg>
        <pc:spChg chg="add">
          <ac:chgData name="Aidan Hoolihan" userId="S::ajh21f@fsu.edu::18a2b2b8-6e37-43b0-8a86-6e19fbe733d5" providerId="AD" clId="Web-{ABE8805C-ECF7-BE88-3C23-8865EB0A25FB}" dt="2024-11-07T16:23:27.209" v="81"/>
          <ac:spMkLst>
            <pc:docMk/>
            <pc:sldMk cId="2656719557" sldId="317"/>
            <ac:spMk id="63" creationId="{5F794612-C90D-B5EC-F852-6048EA53E6CC}"/>
          </ac:spMkLst>
        </pc:spChg>
        <pc:spChg chg="add mod">
          <ac:chgData name="Aidan Hoolihan" userId="S::ajh21f@fsu.edu::18a2b2b8-6e37-43b0-8a86-6e19fbe733d5" providerId="AD" clId="Web-{ABE8805C-ECF7-BE88-3C23-8865EB0A25FB}" dt="2024-11-07T16:24:33.382" v="109" actId="20577"/>
          <ac:spMkLst>
            <pc:docMk/>
            <pc:sldMk cId="2656719557" sldId="317"/>
            <ac:spMk id="65" creationId="{EFC14400-F7B8-74D4-1245-3812BB5A00F8}"/>
          </ac:spMkLst>
        </pc:spChg>
        <pc:spChg chg="add">
          <ac:chgData name="Aidan Hoolihan" userId="S::ajh21f@fsu.edu::18a2b2b8-6e37-43b0-8a86-6e19fbe733d5" providerId="AD" clId="Web-{ABE8805C-ECF7-BE88-3C23-8865EB0A25FB}" dt="2024-11-07T16:23:27.303" v="83"/>
          <ac:spMkLst>
            <pc:docMk/>
            <pc:sldMk cId="2656719557" sldId="317"/>
            <ac:spMk id="67" creationId="{1325C58D-D6B3-C3C7-71F2-D39F46C024D0}"/>
          </ac:spMkLst>
        </pc:spChg>
        <pc:spChg chg="add mod">
          <ac:chgData name="Aidan Hoolihan" userId="S::ajh21f@fsu.edu::18a2b2b8-6e37-43b0-8a86-6e19fbe733d5" providerId="AD" clId="Web-{ABE8805C-ECF7-BE88-3C23-8865EB0A25FB}" dt="2024-11-07T16:24:52.116" v="118" actId="20577"/>
          <ac:spMkLst>
            <pc:docMk/>
            <pc:sldMk cId="2656719557" sldId="317"/>
            <ac:spMk id="69" creationId="{5A99B83F-D83F-2E56-3F62-B7A58AA97145}"/>
          </ac:spMkLst>
        </pc:spChg>
        <pc:spChg chg="add mod">
          <ac:chgData name="Aidan Hoolihan" userId="S::ajh21f@fsu.edu::18a2b2b8-6e37-43b0-8a86-6e19fbe733d5" providerId="AD" clId="Web-{ABE8805C-ECF7-BE88-3C23-8865EB0A25FB}" dt="2024-11-07T16:24:24.366" v="106" actId="20577"/>
          <ac:spMkLst>
            <pc:docMk/>
            <pc:sldMk cId="2656719557" sldId="317"/>
            <ac:spMk id="71" creationId="{248434EB-C281-2963-9579-9981E5330665}"/>
          </ac:spMkLst>
        </pc:spChg>
        <pc:spChg chg="add mod">
          <ac:chgData name="Aidan Hoolihan" userId="S::ajh21f@fsu.edu::18a2b2b8-6e37-43b0-8a86-6e19fbe733d5" providerId="AD" clId="Web-{ABE8805C-ECF7-BE88-3C23-8865EB0A25FB}" dt="2024-11-07T16:24:16.350" v="100" actId="1076"/>
          <ac:spMkLst>
            <pc:docMk/>
            <pc:sldMk cId="2656719557" sldId="317"/>
            <ac:spMk id="73" creationId="{2E08EA67-3962-DA64-4158-A20D998849CA}"/>
          </ac:spMkLst>
        </pc:spChg>
        <pc:spChg chg="add mod topLvl">
          <ac:chgData name="Aidan Hoolihan" userId="S::ajh21f@fsu.edu::18a2b2b8-6e37-43b0-8a86-6e19fbe733d5" providerId="AD" clId="Web-{ABE8805C-ECF7-BE88-3C23-8865EB0A25FB}" dt="2024-11-07T16:30:42.963" v="358" actId="14100"/>
          <ac:spMkLst>
            <pc:docMk/>
            <pc:sldMk cId="2656719557" sldId="317"/>
            <ac:spMk id="75" creationId="{FDE3D4BE-3495-F6BC-7D69-81BC75CA2ACE}"/>
          </ac:spMkLst>
        </pc:spChg>
        <pc:grpChg chg="add">
          <ac:chgData name="Aidan Hoolihan" userId="S::ajh21f@fsu.edu::18a2b2b8-6e37-43b0-8a86-6e19fbe733d5" providerId="AD" clId="Web-{ABE8805C-ECF7-BE88-3C23-8865EB0A25FB}" dt="2024-11-07T16:13:31.814" v="15"/>
          <ac:grpSpMkLst>
            <pc:docMk/>
            <pc:sldMk cId="2656719557" sldId="317"/>
            <ac:grpSpMk id="14" creationId="{B0F32E4C-7A58-ABFC-47AB-3D44CC2EF934}"/>
          </ac:grpSpMkLst>
        </pc:grpChg>
        <pc:grpChg chg="add mod">
          <ac:chgData name="Aidan Hoolihan" userId="S::ajh21f@fsu.edu::18a2b2b8-6e37-43b0-8a86-6e19fbe733d5" providerId="AD" clId="Web-{ABE8805C-ECF7-BE88-3C23-8865EB0A25FB}" dt="2024-11-07T16:30:57.088" v="359" actId="1076"/>
          <ac:grpSpMkLst>
            <pc:docMk/>
            <pc:sldMk cId="2656719557" sldId="317"/>
            <ac:grpSpMk id="55" creationId="{828CCD32-3934-FE1B-A677-0434C75611CB}"/>
          </ac:grpSpMkLst>
        </pc:grpChg>
        <pc:grpChg chg="add mod">
          <ac:chgData name="Aidan Hoolihan" userId="S::ajh21f@fsu.edu::18a2b2b8-6e37-43b0-8a86-6e19fbe733d5" providerId="AD" clId="Web-{ABE8805C-ECF7-BE88-3C23-8865EB0A25FB}" dt="2024-11-07T16:26:16.023" v="128" actId="1076"/>
          <ac:grpSpMkLst>
            <pc:docMk/>
            <pc:sldMk cId="2656719557" sldId="317"/>
            <ac:grpSpMk id="74" creationId="{526062DE-22D0-753C-571C-76219C0FFFA0}"/>
          </ac:grpSpMkLst>
        </pc:grpChg>
      </pc:sldChg>
      <pc:sldChg chg="addSp delSp modSp add replId">
        <pc:chgData name="Aidan Hoolihan" userId="S::ajh21f@fsu.edu::18a2b2b8-6e37-43b0-8a86-6e19fbe733d5" providerId="AD" clId="Web-{ABE8805C-ECF7-BE88-3C23-8865EB0A25FB}" dt="2024-11-07T16:23:00.209" v="78" actId="1076"/>
        <pc:sldMkLst>
          <pc:docMk/>
          <pc:sldMk cId="2916164408" sldId="318"/>
        </pc:sldMkLst>
      </pc:sldChg>
      <pc:sldChg chg="addSp delSp modSp add replId">
        <pc:chgData name="Aidan Hoolihan" userId="S::ajh21f@fsu.edu::18a2b2b8-6e37-43b0-8a86-6e19fbe733d5" providerId="AD" clId="Web-{ABE8805C-ECF7-BE88-3C23-8865EB0A25FB}" dt="2024-11-07T16:52:29.949" v="449" actId="20577"/>
        <pc:sldMkLst>
          <pc:docMk/>
          <pc:sldMk cId="1145674718" sldId="319"/>
        </pc:sldMkLst>
        <pc:spChg chg="mod">
          <ac:chgData name="Aidan Hoolihan" userId="S::ajh21f@fsu.edu::18a2b2b8-6e37-43b0-8a86-6e19fbe733d5" providerId="AD" clId="Web-{ABE8805C-ECF7-BE88-3C23-8865EB0A25FB}" dt="2024-11-07T16:52:29.949" v="449" actId="20577"/>
          <ac:spMkLst>
            <pc:docMk/>
            <pc:sldMk cId="1145674718" sldId="319"/>
            <ac:spMk id="75" creationId="{FDE3D4BE-3495-F6BC-7D69-81BC75CA2ACE}"/>
          </ac:spMkLst>
        </pc:spChg>
        <pc:picChg chg="add mod modCrop">
          <ac:chgData name="Aidan Hoolihan" userId="S::ajh21f@fsu.edu::18a2b2b8-6e37-43b0-8a86-6e19fbe733d5" providerId="AD" clId="Web-{ABE8805C-ECF7-BE88-3C23-8865EB0A25FB}" dt="2024-11-07T16:51:01.102" v="382"/>
          <ac:picMkLst>
            <pc:docMk/>
            <pc:sldMk cId="1145674718" sldId="319"/>
            <ac:picMk id="6" creationId="{7B03E2D1-5255-3342-9789-206090979CC0}"/>
          </ac:picMkLst>
        </pc:picChg>
        <pc:picChg chg="add mod modCrop">
          <ac:chgData name="Aidan Hoolihan" userId="S::ajh21f@fsu.edu::18a2b2b8-6e37-43b0-8a86-6e19fbe733d5" providerId="AD" clId="Web-{ABE8805C-ECF7-BE88-3C23-8865EB0A25FB}" dt="2024-11-07T16:51:34.947" v="387" actId="1076"/>
          <ac:picMkLst>
            <pc:docMk/>
            <pc:sldMk cId="1145674718" sldId="319"/>
            <ac:picMk id="8" creationId="{69D148A7-6CE9-8303-59BD-3D3016339BA7}"/>
          </ac:picMkLst>
        </pc:picChg>
        <pc:picChg chg="add mod modCrop">
          <ac:chgData name="Aidan Hoolihan" userId="S::ajh21f@fsu.edu::18a2b2b8-6e37-43b0-8a86-6e19fbe733d5" providerId="AD" clId="Web-{ABE8805C-ECF7-BE88-3C23-8865EB0A25FB}" dt="2024-11-07T16:51:32.541" v="386" actId="1076"/>
          <ac:picMkLst>
            <pc:docMk/>
            <pc:sldMk cId="1145674718" sldId="319"/>
            <ac:picMk id="10" creationId="{D7EA4471-B45A-96ED-19A7-1A9F3C5AB2AA}"/>
          </ac:picMkLst>
        </pc:picChg>
      </pc:sldChg>
    </pc:docChg>
  </pc:docChgLst>
  <pc:docChgLst>
    <pc:chgData name="Nicholas Jensen" userId="S::ndj21a@fsu.edu::d8d72e68-c4fb-4280-89a2-09ac2498eb14" providerId="AD" clId="Web-{289B472C-E483-14E6-7486-957CD87A8FC9}"/>
    <pc:docChg chg="modSld">
      <pc:chgData name="Nicholas Jensen" userId="S::ndj21a@fsu.edu::d8d72e68-c4fb-4280-89a2-09ac2498eb14" providerId="AD" clId="Web-{289B472C-E483-14E6-7486-957CD87A8FC9}" dt="2024-11-12T21:48:31.270" v="185" actId="14100"/>
      <pc:docMkLst>
        <pc:docMk/>
      </pc:docMkLst>
      <pc:sldChg chg="modSp">
        <pc:chgData name="Nicholas Jensen" userId="S::ndj21a@fsu.edu::d8d72e68-c4fb-4280-89a2-09ac2498eb14" providerId="AD" clId="Web-{289B472C-E483-14E6-7486-957CD87A8FC9}" dt="2024-11-12T21:23:53.694" v="118" actId="20577"/>
        <pc:sldMkLst>
          <pc:docMk/>
          <pc:sldMk cId="3892402424" sldId="256"/>
        </pc:sldMkLst>
        <pc:spChg chg="mod">
          <ac:chgData name="Nicholas Jensen" userId="S::ndj21a@fsu.edu::d8d72e68-c4fb-4280-89a2-09ac2498eb14" providerId="AD" clId="Web-{289B472C-E483-14E6-7486-957CD87A8FC9}" dt="2024-11-12T21:23:53.694" v="118" actId="20577"/>
          <ac:spMkLst>
            <pc:docMk/>
            <pc:sldMk cId="3892402424" sldId="256"/>
            <ac:spMk id="53" creationId="{A922DAE9-3807-7984-BB70-6072DE1EFDD5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32:50.753" v="173"/>
        <pc:sldMkLst>
          <pc:docMk/>
          <pc:sldMk cId="3065860590" sldId="328"/>
        </pc:sldMkLst>
        <pc:spChg chg="mod">
          <ac:chgData name="Nicholas Jensen" userId="S::ndj21a@fsu.edu::d8d72e68-c4fb-4280-89a2-09ac2498eb14" providerId="AD" clId="Web-{289B472C-E483-14E6-7486-957CD87A8FC9}" dt="2024-11-12T21:32:50.643" v="166"/>
          <ac:spMkLst>
            <pc:docMk/>
            <pc:sldMk cId="3065860590" sldId="328"/>
            <ac:spMk id="3" creationId="{32739C89-ACCB-DDA3-C5C6-C95DD3165909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67"/>
          <ac:spMkLst>
            <pc:docMk/>
            <pc:sldMk cId="3065860590" sldId="328"/>
            <ac:spMk id="6" creationId="{38223ED5-ECFF-1408-543C-4007C05DA19D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68"/>
          <ac:spMkLst>
            <pc:docMk/>
            <pc:sldMk cId="3065860590" sldId="328"/>
            <ac:spMk id="7" creationId="{1683C06D-0EE6-8B27-90E5-6FB8620536CF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69"/>
          <ac:spMkLst>
            <pc:docMk/>
            <pc:sldMk cId="3065860590" sldId="328"/>
            <ac:spMk id="10" creationId="{27DA3EF3-CF4C-9949-85A0-DBE94FD5FB6F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70"/>
          <ac:spMkLst>
            <pc:docMk/>
            <pc:sldMk cId="3065860590" sldId="328"/>
            <ac:spMk id="11" creationId="{3BB2D17D-B79A-B9E7-174B-DC2DE1878325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71"/>
          <ac:spMkLst>
            <pc:docMk/>
            <pc:sldMk cId="3065860590" sldId="328"/>
            <ac:spMk id="12" creationId="{76C68D65-069D-5F87-5A8D-682C66F6867D}"/>
          </ac:spMkLst>
        </pc:spChg>
        <pc:spChg chg="mod">
          <ac:chgData name="Nicholas Jensen" userId="S::ndj21a@fsu.edu::d8d72e68-c4fb-4280-89a2-09ac2498eb14" providerId="AD" clId="Web-{289B472C-E483-14E6-7486-957CD87A8FC9}" dt="2024-11-12T21:32:50.643" v="172"/>
          <ac:spMkLst>
            <pc:docMk/>
            <pc:sldMk cId="3065860590" sldId="328"/>
            <ac:spMk id="13" creationId="{24FAD79E-AFA3-330E-1BA7-5AFF1E9E141E}"/>
          </ac:spMkLst>
        </pc:spChg>
        <pc:spChg chg="mod">
          <ac:chgData name="Nicholas Jensen" userId="S::ndj21a@fsu.edu::d8d72e68-c4fb-4280-89a2-09ac2498eb14" providerId="AD" clId="Web-{289B472C-E483-14E6-7486-957CD87A8FC9}" dt="2024-11-12T21:32:50.753" v="173"/>
          <ac:spMkLst>
            <pc:docMk/>
            <pc:sldMk cId="3065860590" sldId="328"/>
            <ac:spMk id="14" creationId="{9BE2BA8C-F405-CCC2-C35F-2A6A0F00B28F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33:06.410" v="174" actId="20577"/>
        <pc:sldMkLst>
          <pc:docMk/>
          <pc:sldMk cId="2566623779" sldId="329"/>
        </pc:sldMkLst>
        <pc:spChg chg="mod">
          <ac:chgData name="Nicholas Jensen" userId="S::ndj21a@fsu.edu::d8d72e68-c4fb-4280-89a2-09ac2498eb14" providerId="AD" clId="Web-{289B472C-E483-14E6-7486-957CD87A8FC9}" dt="2024-11-12T21:33:06.410" v="174" actId="20577"/>
          <ac:spMkLst>
            <pc:docMk/>
            <pc:sldMk cId="2566623779" sldId="329"/>
            <ac:spMk id="3" creationId="{2DE85BF9-5C47-CAD0-C27D-055B17BDFAF1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47:51.393" v="180" actId="14100"/>
        <pc:sldMkLst>
          <pc:docMk/>
          <pc:sldMk cId="2117814344" sldId="330"/>
        </pc:sldMkLst>
        <pc:spChg chg="mod">
          <ac:chgData name="Nicholas Jensen" userId="S::ndj21a@fsu.edu::d8d72e68-c4fb-4280-89a2-09ac2498eb14" providerId="AD" clId="Web-{289B472C-E483-14E6-7486-957CD87A8FC9}" dt="2024-11-12T21:12:28.158" v="2" actId="20577"/>
          <ac:spMkLst>
            <pc:docMk/>
            <pc:sldMk cId="2117814344" sldId="330"/>
            <ac:spMk id="5" creationId="{04D932AA-CE67-76E4-2C94-7031F6936400}"/>
          </ac:spMkLst>
        </pc:spChg>
        <pc:graphicFrameChg chg="mod modGraphic">
          <ac:chgData name="Nicholas Jensen" userId="S::ndj21a@fsu.edu::d8d72e68-c4fb-4280-89a2-09ac2498eb14" providerId="AD" clId="Web-{289B472C-E483-14E6-7486-957CD87A8FC9}" dt="2024-11-12T21:47:51.393" v="180" actId="14100"/>
          <ac:graphicFrameMkLst>
            <pc:docMk/>
            <pc:sldMk cId="2117814344" sldId="330"/>
            <ac:graphicFrameMk id="10" creationId="{6813F2FE-A994-F8D3-F259-54DFCE6A50B1}"/>
          </ac:graphicFrameMkLst>
        </pc:graphicFrameChg>
      </pc:sldChg>
      <pc:sldChg chg="modSp">
        <pc:chgData name="Nicholas Jensen" userId="S::ndj21a@fsu.edu::d8d72e68-c4fb-4280-89a2-09ac2498eb14" providerId="AD" clId="Web-{289B472C-E483-14E6-7486-957CD87A8FC9}" dt="2024-11-12T21:28:11.613" v="143" actId="14100"/>
        <pc:sldMkLst>
          <pc:docMk/>
          <pc:sldMk cId="3102381322" sldId="331"/>
        </pc:sldMkLst>
        <pc:graphicFrameChg chg="mod modGraphic">
          <ac:chgData name="Nicholas Jensen" userId="S::ndj21a@fsu.edu::d8d72e68-c4fb-4280-89a2-09ac2498eb14" providerId="AD" clId="Web-{289B472C-E483-14E6-7486-957CD87A8FC9}" dt="2024-11-12T21:28:11.613" v="143" actId="14100"/>
          <ac:graphicFrameMkLst>
            <pc:docMk/>
            <pc:sldMk cId="3102381322" sldId="331"/>
            <ac:graphicFrameMk id="8" creationId="{7BC02E61-FDEB-207C-D33B-B22AF755DBFE}"/>
          </ac:graphicFrameMkLst>
        </pc:graphicFrameChg>
      </pc:sldChg>
      <pc:sldChg chg="modSp">
        <pc:chgData name="Nicholas Jensen" userId="S::ndj21a@fsu.edu::d8d72e68-c4fb-4280-89a2-09ac2498eb14" providerId="AD" clId="Web-{289B472C-E483-14E6-7486-957CD87A8FC9}" dt="2024-11-12T21:48:31.270" v="185" actId="14100"/>
        <pc:sldMkLst>
          <pc:docMk/>
          <pc:sldMk cId="1642593969" sldId="332"/>
        </pc:sldMkLst>
        <pc:graphicFrameChg chg="mod modGraphic">
          <ac:chgData name="Nicholas Jensen" userId="S::ndj21a@fsu.edu::d8d72e68-c4fb-4280-89a2-09ac2498eb14" providerId="AD" clId="Web-{289B472C-E483-14E6-7486-957CD87A8FC9}" dt="2024-11-12T21:48:31.270" v="185" actId="14100"/>
          <ac:graphicFrameMkLst>
            <pc:docMk/>
            <pc:sldMk cId="1642593969" sldId="332"/>
            <ac:graphicFrameMk id="565" creationId="{8C9CE6CF-A57C-D441-B441-3F80835D9CFC}"/>
          </ac:graphicFrameMkLst>
        </pc:graphicFrameChg>
      </pc:sldChg>
      <pc:sldChg chg="addSp modSp">
        <pc:chgData name="Nicholas Jensen" userId="S::ndj21a@fsu.edu::d8d72e68-c4fb-4280-89a2-09ac2498eb14" providerId="AD" clId="Web-{289B472C-E483-14E6-7486-957CD87A8FC9}" dt="2024-11-12T21:29:24.461" v="149" actId="14100"/>
        <pc:sldMkLst>
          <pc:docMk/>
          <pc:sldMk cId="11971323" sldId="333"/>
        </pc:sldMkLst>
        <pc:spChg chg="add mod">
          <ac:chgData name="Nicholas Jensen" userId="S::ndj21a@fsu.edu::d8d72e68-c4fb-4280-89a2-09ac2498eb14" providerId="AD" clId="Web-{289B472C-E483-14E6-7486-957CD87A8FC9}" dt="2024-11-12T21:28:56.584" v="148" actId="1076"/>
          <ac:spMkLst>
            <pc:docMk/>
            <pc:sldMk cId="11971323" sldId="333"/>
            <ac:spMk id="2" creationId="{053CE17E-D83C-32C4-A17D-33620F5E21DA}"/>
          </ac:spMkLst>
        </pc:spChg>
        <pc:spChg chg="mod">
          <ac:chgData name="Nicholas Jensen" userId="S::ndj21a@fsu.edu::d8d72e68-c4fb-4280-89a2-09ac2498eb14" providerId="AD" clId="Web-{289B472C-E483-14E6-7486-957CD87A8FC9}" dt="2024-11-12T21:22:13.626" v="49" actId="20577"/>
          <ac:spMkLst>
            <pc:docMk/>
            <pc:sldMk cId="11971323" sldId="333"/>
            <ac:spMk id="4" creationId="{0EDF304D-4241-0DE1-E149-E44C55ACEE77}"/>
          </ac:spMkLst>
        </pc:spChg>
        <pc:spChg chg="mod">
          <ac:chgData name="Nicholas Jensen" userId="S::ndj21a@fsu.edu::d8d72e68-c4fb-4280-89a2-09ac2498eb14" providerId="AD" clId="Web-{289B472C-E483-14E6-7486-957CD87A8FC9}" dt="2024-11-12T21:22:28.377" v="50" actId="20577"/>
          <ac:spMkLst>
            <pc:docMk/>
            <pc:sldMk cId="11971323" sldId="333"/>
            <ac:spMk id="5" creationId="{C4B1969F-EABA-7A26-EAD8-530D1F2DBE40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37"/>
          <ac:spMkLst>
            <pc:docMk/>
            <pc:sldMk cId="11971323" sldId="333"/>
            <ac:spMk id="10" creationId="{F244C5F8-CA60-33CA-C4F6-E928019F6C8F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38"/>
          <ac:spMkLst>
            <pc:docMk/>
            <pc:sldMk cId="11971323" sldId="333"/>
            <ac:spMk id="11" creationId="{01A5BDAE-4570-B1BA-52FD-D1CBAB9D5D2B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39"/>
          <ac:spMkLst>
            <pc:docMk/>
            <pc:sldMk cId="11971323" sldId="333"/>
            <ac:spMk id="12" creationId="{54FD0DD5-421A-2EE7-AC0C-2136B864F4D0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0"/>
          <ac:spMkLst>
            <pc:docMk/>
            <pc:sldMk cId="11971323" sldId="333"/>
            <ac:spMk id="13" creationId="{C13F14FE-66CC-B76F-34A6-062364AB3858}"/>
          </ac:spMkLst>
        </pc:spChg>
        <pc:spChg chg="mod">
          <ac:chgData name="Nicholas Jensen" userId="S::ndj21a@fsu.edu::d8d72e68-c4fb-4280-89a2-09ac2498eb14" providerId="AD" clId="Web-{289B472C-E483-14E6-7486-957CD87A8FC9}" dt="2024-11-12T21:21:44.968" v="34" actId="20577"/>
          <ac:spMkLst>
            <pc:docMk/>
            <pc:sldMk cId="11971323" sldId="333"/>
            <ac:spMk id="14" creationId="{3D6E4769-FB40-3DD1-30DA-5339F5F66979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1"/>
          <ac:spMkLst>
            <pc:docMk/>
            <pc:sldMk cId="11971323" sldId="333"/>
            <ac:spMk id="15" creationId="{2AF9E3FD-0D48-A7A3-61F0-C85928D50D88}"/>
          </ac:spMkLst>
        </pc:spChg>
        <pc:spChg chg="mod">
          <ac:chgData name="Nicholas Jensen" userId="S::ndj21a@fsu.edu::d8d72e68-c4fb-4280-89a2-09ac2498eb14" providerId="AD" clId="Web-{289B472C-E483-14E6-7486-957CD87A8FC9}" dt="2024-11-12T21:29:24.461" v="149" actId="14100"/>
          <ac:spMkLst>
            <pc:docMk/>
            <pc:sldMk cId="11971323" sldId="333"/>
            <ac:spMk id="16" creationId="{C80FC014-20FC-3158-4131-2E24B8FF6F3C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3"/>
          <ac:spMkLst>
            <pc:docMk/>
            <pc:sldMk cId="11971323" sldId="333"/>
            <ac:spMk id="17" creationId="{95AFC285-A7DF-782B-9EE1-F0F633153EDF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4"/>
          <ac:spMkLst>
            <pc:docMk/>
            <pc:sldMk cId="11971323" sldId="333"/>
            <ac:spMk id="18" creationId="{4FE9415B-D632-3A1E-70A7-86736DE0A07F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5"/>
          <ac:spMkLst>
            <pc:docMk/>
            <pc:sldMk cId="11971323" sldId="333"/>
            <ac:spMk id="19" creationId="{5703E0AE-2927-F78D-D919-B0098EA03DF4}"/>
          </ac:spMkLst>
        </pc:spChg>
        <pc:spChg chg="mod">
          <ac:chgData name="Nicholas Jensen" userId="S::ndj21a@fsu.edu::d8d72e68-c4fb-4280-89a2-09ac2498eb14" providerId="AD" clId="Web-{289B472C-E483-14E6-7486-957CD87A8FC9}" dt="2024-11-12T21:21:57.703" v="46"/>
          <ac:spMkLst>
            <pc:docMk/>
            <pc:sldMk cId="11971323" sldId="333"/>
            <ac:spMk id="20" creationId="{FD895D34-5DE5-D103-4D63-7A4353BAD363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33:15.067" v="175" actId="20577"/>
        <pc:sldMkLst>
          <pc:docMk/>
          <pc:sldMk cId="3314408616" sldId="335"/>
        </pc:sldMkLst>
        <pc:spChg chg="mod">
          <ac:chgData name="Nicholas Jensen" userId="S::ndj21a@fsu.edu::d8d72e68-c4fb-4280-89a2-09ac2498eb14" providerId="AD" clId="Web-{289B472C-E483-14E6-7486-957CD87A8FC9}" dt="2024-11-12T21:33:15.067" v="175" actId="20577"/>
          <ac:spMkLst>
            <pc:docMk/>
            <pc:sldMk cId="3314408616" sldId="335"/>
            <ac:spMk id="3" creationId="{96AB397F-BB83-46B0-9E95-5642ECD0B3EF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46:24.436" v="176" actId="20577"/>
        <pc:sldMkLst>
          <pc:docMk/>
          <pc:sldMk cId="2123798179" sldId="339"/>
        </pc:sldMkLst>
        <pc:spChg chg="mod">
          <ac:chgData name="Nicholas Jensen" userId="S::ndj21a@fsu.edu::d8d72e68-c4fb-4280-89a2-09ac2498eb14" providerId="AD" clId="Web-{289B472C-E483-14E6-7486-957CD87A8FC9}" dt="2024-11-12T21:46:24.436" v="176" actId="20577"/>
          <ac:spMkLst>
            <pc:docMk/>
            <pc:sldMk cId="2123798179" sldId="339"/>
            <ac:spMk id="3" creationId="{F132CD35-1DDC-044C-42E4-D8A706770183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22:58.456" v="87" actId="20577"/>
        <pc:sldMkLst>
          <pc:docMk/>
          <pc:sldMk cId="2909214977" sldId="340"/>
        </pc:sldMkLst>
        <pc:spChg chg="mod">
          <ac:chgData name="Nicholas Jensen" userId="S::ndj21a@fsu.edu::d8d72e68-c4fb-4280-89a2-09ac2498eb14" providerId="AD" clId="Web-{289B472C-E483-14E6-7486-957CD87A8FC9}" dt="2024-11-12T21:22:52.065" v="86" actId="20577"/>
          <ac:spMkLst>
            <pc:docMk/>
            <pc:sldMk cId="2909214977" sldId="340"/>
            <ac:spMk id="4" creationId="{BA65D73D-3338-A57F-CD1C-705A359F992D}"/>
          </ac:spMkLst>
        </pc:spChg>
        <pc:spChg chg="mod">
          <ac:chgData name="Nicholas Jensen" userId="S::ndj21a@fsu.edu::d8d72e68-c4fb-4280-89a2-09ac2498eb14" providerId="AD" clId="Web-{289B472C-E483-14E6-7486-957CD87A8FC9}" dt="2024-11-12T21:22:58.456" v="87" actId="20577"/>
          <ac:spMkLst>
            <pc:docMk/>
            <pc:sldMk cId="2909214977" sldId="340"/>
            <ac:spMk id="5" creationId="{2AE0A3DE-2B43-FB2F-50BD-04892A83DEC0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1"/>
          <ac:spMkLst>
            <pc:docMk/>
            <pc:sldMk cId="2909214977" sldId="340"/>
            <ac:spMk id="6" creationId="{65BC87D8-BD51-0D76-E44D-F7E7F7B8913D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2"/>
          <ac:spMkLst>
            <pc:docMk/>
            <pc:sldMk cId="2909214977" sldId="340"/>
            <ac:spMk id="11" creationId="{807B033B-652D-09F0-705C-AA2A506375A5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3"/>
          <ac:spMkLst>
            <pc:docMk/>
            <pc:sldMk cId="2909214977" sldId="340"/>
            <ac:spMk id="12" creationId="{0C2EAC21-995C-EA3B-AE43-A76F46052BCF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4"/>
          <ac:spMkLst>
            <pc:docMk/>
            <pc:sldMk cId="2909214977" sldId="340"/>
            <ac:spMk id="14" creationId="{82AED2A6-AC5C-4E77-EEE8-6A52CEFA92B4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5"/>
          <ac:spMkLst>
            <pc:docMk/>
            <pc:sldMk cId="2909214977" sldId="340"/>
            <ac:spMk id="15" creationId="{126272EB-C1A2-282B-5EAF-D2789F22A378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6"/>
          <ac:spMkLst>
            <pc:docMk/>
            <pc:sldMk cId="2909214977" sldId="340"/>
            <ac:spMk id="16" creationId="{57F29C53-0D9E-A0B3-F558-64C41E9E602A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7"/>
          <ac:spMkLst>
            <pc:docMk/>
            <pc:sldMk cId="2909214977" sldId="340"/>
            <ac:spMk id="17" creationId="{9792E36E-8F21-4C75-96E4-175B0A0D2592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8"/>
          <ac:spMkLst>
            <pc:docMk/>
            <pc:sldMk cId="2909214977" sldId="340"/>
            <ac:spMk id="18" creationId="{659C4FFC-353C-CCB6-0F91-C03F29BBF5EB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9"/>
          <ac:spMkLst>
            <pc:docMk/>
            <pc:sldMk cId="2909214977" sldId="340"/>
            <ac:spMk id="19" creationId="{0B6DD1AA-8F4D-2948-9DEE-68CF128F1DF4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80"/>
          <ac:spMkLst>
            <pc:docMk/>
            <pc:sldMk cId="2909214977" sldId="340"/>
            <ac:spMk id="23" creationId="{45BB1ED9-5EB1-9F31-0B85-B8570939BFCF}"/>
          </ac:spMkLst>
        </pc:spChg>
        <pc:spChg chg="mod">
          <ac:chgData name="Nicholas Jensen" userId="S::ndj21a@fsu.edu::d8d72e68-c4fb-4280-89a2-09ac2498eb14" providerId="AD" clId="Web-{289B472C-E483-14E6-7486-957CD87A8FC9}" dt="2024-11-12T21:22:44.034" v="81"/>
          <ac:spMkLst>
            <pc:docMk/>
            <pc:sldMk cId="2909214977" sldId="340"/>
            <ac:spMk id="24" creationId="{FA6A0F82-ABE8-005E-A486-7C9ED965B004}"/>
          </ac:spMkLst>
        </pc:spChg>
        <pc:spChg chg="mod">
          <ac:chgData name="Nicholas Jensen" userId="S::ndj21a@fsu.edu::d8d72e68-c4fb-4280-89a2-09ac2498eb14" providerId="AD" clId="Web-{289B472C-E483-14E6-7486-957CD87A8FC9}" dt="2024-11-12T21:22:44.034" v="82"/>
          <ac:spMkLst>
            <pc:docMk/>
            <pc:sldMk cId="2909214977" sldId="340"/>
            <ac:spMk id="25" creationId="{CCBBB757-20B6-B647-F688-89A937D5AB5A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62"/>
          <ac:spMkLst>
            <pc:docMk/>
            <pc:sldMk cId="2909214977" sldId="340"/>
            <ac:spMk id="26" creationId="{3538390D-8C91-B7C6-F337-D3B562C15630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63"/>
          <ac:spMkLst>
            <pc:docMk/>
            <pc:sldMk cId="2909214977" sldId="340"/>
            <ac:spMk id="27" creationId="{059F8BC4-80F5-DAE2-E977-680E25F97EF3}"/>
          </ac:spMkLst>
        </pc:spChg>
        <pc:spChg chg="mod">
          <ac:chgData name="Nicholas Jensen" userId="S::ndj21a@fsu.edu::d8d72e68-c4fb-4280-89a2-09ac2498eb14" providerId="AD" clId="Web-{289B472C-E483-14E6-7486-957CD87A8FC9}" dt="2024-11-12T21:22:44.034" v="83"/>
          <ac:spMkLst>
            <pc:docMk/>
            <pc:sldMk cId="2909214977" sldId="340"/>
            <ac:spMk id="28" creationId="{4AFC311F-66A3-6799-A14C-1F718BDAD984}"/>
          </ac:spMkLst>
        </pc:spChg>
        <pc:spChg chg="mod">
          <ac:chgData name="Nicholas Jensen" userId="S::ndj21a@fsu.edu::d8d72e68-c4fb-4280-89a2-09ac2498eb14" providerId="AD" clId="Web-{289B472C-E483-14E6-7486-957CD87A8FC9}" dt="2024-11-12T21:22:44.034" v="84"/>
          <ac:spMkLst>
            <pc:docMk/>
            <pc:sldMk cId="2909214977" sldId="340"/>
            <ac:spMk id="29" creationId="{3BCCFC4E-C29A-2771-22A8-9216020504E5}"/>
          </ac:spMkLst>
        </pc:spChg>
        <pc:spChg chg="mod">
          <ac:chgData name="Nicholas Jensen" userId="S::ndj21a@fsu.edu::d8d72e68-c4fb-4280-89a2-09ac2498eb14" providerId="AD" clId="Web-{289B472C-E483-14E6-7486-957CD87A8FC9}" dt="2024-11-12T21:22:45.206" v="85"/>
          <ac:spMkLst>
            <pc:docMk/>
            <pc:sldMk cId="2909214977" sldId="340"/>
            <ac:spMk id="30" creationId="{1DB5D407-3DD7-C722-F2D1-2B9F06804110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8"/>
          <ac:spMkLst>
            <pc:docMk/>
            <pc:sldMk cId="2909214977" sldId="340"/>
            <ac:spMk id="31" creationId="{CEC9D214-A548-DB3F-BEE2-DA4744C4636B}"/>
          </ac:spMkLst>
        </pc:spChg>
        <pc:spChg chg="mod">
          <ac:chgData name="Nicholas Jensen" userId="S::ndj21a@fsu.edu::d8d72e68-c4fb-4280-89a2-09ac2498eb14" providerId="AD" clId="Web-{289B472C-E483-14E6-7486-957CD87A8FC9}" dt="2024-11-12T21:22:44.002" v="64"/>
          <ac:spMkLst>
            <pc:docMk/>
            <pc:sldMk cId="2909214977" sldId="340"/>
            <ac:spMk id="32" creationId="{F135AAFE-F834-CDE9-71EA-D82B307C9960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7"/>
          <ac:spMkLst>
            <pc:docMk/>
            <pc:sldMk cId="2909214977" sldId="340"/>
            <ac:spMk id="33" creationId="{477D395F-272C-03E8-1CA5-2B8A33BF7C33}"/>
          </ac:spMkLst>
        </pc:spChg>
        <pc:spChg chg="mod">
          <ac:chgData name="Nicholas Jensen" userId="S::ndj21a@fsu.edu::d8d72e68-c4fb-4280-89a2-09ac2498eb14" providerId="AD" clId="Web-{289B472C-E483-14E6-7486-957CD87A8FC9}" dt="2024-11-12T21:22:44.002" v="65"/>
          <ac:spMkLst>
            <pc:docMk/>
            <pc:sldMk cId="2909214977" sldId="340"/>
            <ac:spMk id="34" creationId="{55017F33-53D3-73FF-0658-BC2657D4A643}"/>
          </ac:spMkLst>
        </pc:spChg>
        <pc:spChg chg="mod">
          <ac:chgData name="Nicholas Jensen" userId="S::ndj21a@fsu.edu::d8d72e68-c4fb-4280-89a2-09ac2498eb14" providerId="AD" clId="Web-{289B472C-E483-14E6-7486-957CD87A8FC9}" dt="2024-11-12T21:22:44.002" v="66"/>
          <ac:spMkLst>
            <pc:docMk/>
            <pc:sldMk cId="2909214977" sldId="340"/>
            <ac:spMk id="35" creationId="{3C88A270-9F49-D5D2-9F3B-08CAA115F6EF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67"/>
          <ac:spMkLst>
            <pc:docMk/>
            <pc:sldMk cId="2909214977" sldId="340"/>
            <ac:spMk id="36" creationId="{46A82266-A351-BCF7-2600-29CF7AFEF9DD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68"/>
          <ac:spMkLst>
            <pc:docMk/>
            <pc:sldMk cId="2909214977" sldId="340"/>
            <ac:spMk id="37" creationId="{6306A63F-5114-0EE5-6C3E-4F7B558BCBB2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6"/>
          <ac:spMkLst>
            <pc:docMk/>
            <pc:sldMk cId="2909214977" sldId="340"/>
            <ac:spMk id="38" creationId="{FCE855AD-C325-CC53-FF63-AD49A85E3AA9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5"/>
          <ac:spMkLst>
            <pc:docMk/>
            <pc:sldMk cId="2909214977" sldId="340"/>
            <ac:spMk id="42" creationId="{AD4D99E8-D5A6-4060-5150-4E38A1EFED3E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4"/>
          <ac:spMkLst>
            <pc:docMk/>
            <pc:sldMk cId="2909214977" sldId="340"/>
            <ac:spMk id="45" creationId="{33FEA982-CB61-1157-10F6-1699B88AB0DB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69"/>
          <ac:spMkLst>
            <pc:docMk/>
            <pc:sldMk cId="2909214977" sldId="340"/>
            <ac:spMk id="46" creationId="{AC627A27-7807-7838-F946-34637E46CE82}"/>
          </ac:spMkLst>
        </pc:spChg>
        <pc:spChg chg="mod">
          <ac:chgData name="Nicholas Jensen" userId="S::ndj21a@fsu.edu::d8d72e68-c4fb-4280-89a2-09ac2498eb14" providerId="AD" clId="Web-{289B472C-E483-14E6-7486-957CD87A8FC9}" dt="2024-11-12T21:22:44.018" v="70"/>
          <ac:spMkLst>
            <pc:docMk/>
            <pc:sldMk cId="2909214977" sldId="340"/>
            <ac:spMk id="47" creationId="{B640B4B5-887F-FDEC-90D1-B79EFF623E4D}"/>
          </ac:spMkLst>
        </pc:spChg>
        <pc:spChg chg="mod">
          <ac:chgData name="Nicholas Jensen" userId="S::ndj21a@fsu.edu::d8d72e68-c4fb-4280-89a2-09ac2498eb14" providerId="AD" clId="Web-{289B472C-E483-14E6-7486-957CD87A8FC9}" dt="2024-11-12T21:22:43.987" v="53"/>
          <ac:spMkLst>
            <pc:docMk/>
            <pc:sldMk cId="2909214977" sldId="340"/>
            <ac:spMk id="51" creationId="{089E8880-99B1-1402-9B6D-268D221BE1A3}"/>
          </ac:spMkLst>
        </pc:spChg>
        <pc:spChg chg="mod">
          <ac:chgData name="Nicholas Jensen" userId="S::ndj21a@fsu.edu::d8d72e68-c4fb-4280-89a2-09ac2498eb14" providerId="AD" clId="Web-{289B472C-E483-14E6-7486-957CD87A8FC9}" dt="2024-11-12T21:22:43.971" v="52"/>
          <ac:spMkLst>
            <pc:docMk/>
            <pc:sldMk cId="2909214977" sldId="340"/>
            <ac:spMk id="53" creationId="{B6805109-9627-7814-EF5B-6971AB4ED430}"/>
          </ac:spMkLst>
        </pc:spChg>
        <pc:spChg chg="mod">
          <ac:chgData name="Nicholas Jensen" userId="S::ndj21a@fsu.edu::d8d72e68-c4fb-4280-89a2-09ac2498eb14" providerId="AD" clId="Web-{289B472C-E483-14E6-7486-957CD87A8FC9}" dt="2024-11-12T21:22:43.971" v="51"/>
          <ac:spMkLst>
            <pc:docMk/>
            <pc:sldMk cId="2909214977" sldId="340"/>
            <ac:spMk id="55" creationId="{08C10397-EE23-9D28-2B3C-A2191D96D6F0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46:28.342" v="177" actId="20577"/>
        <pc:sldMkLst>
          <pc:docMk/>
          <pc:sldMk cId="3474438813" sldId="342"/>
        </pc:sldMkLst>
        <pc:spChg chg="mod">
          <ac:chgData name="Nicholas Jensen" userId="S::ndj21a@fsu.edu::d8d72e68-c4fb-4280-89a2-09ac2498eb14" providerId="AD" clId="Web-{289B472C-E483-14E6-7486-957CD87A8FC9}" dt="2024-11-12T21:46:28.342" v="177" actId="20577"/>
          <ac:spMkLst>
            <pc:docMk/>
            <pc:sldMk cId="3474438813" sldId="342"/>
            <ac:spMk id="3" creationId="{5F43AA20-CD3B-8CD8-1D76-A70955414AEE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46:32.936" v="178" actId="20577"/>
        <pc:sldMkLst>
          <pc:docMk/>
          <pc:sldMk cId="1355684602" sldId="343"/>
        </pc:sldMkLst>
        <pc:spChg chg="mod">
          <ac:chgData name="Nicholas Jensen" userId="S::ndj21a@fsu.edu::d8d72e68-c4fb-4280-89a2-09ac2498eb14" providerId="AD" clId="Web-{289B472C-E483-14E6-7486-957CD87A8FC9}" dt="2024-11-12T21:46:32.936" v="178" actId="20577"/>
          <ac:spMkLst>
            <pc:docMk/>
            <pc:sldMk cId="1355684602" sldId="343"/>
            <ac:spMk id="2" creationId="{C444EF4D-D36A-D54E-7FD7-453F810BF29B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23:29.364" v="106" actId="20577"/>
        <pc:sldMkLst>
          <pc:docMk/>
          <pc:sldMk cId="803762404" sldId="345"/>
        </pc:sldMkLst>
        <pc:spChg chg="mod">
          <ac:chgData name="Nicholas Jensen" userId="S::ndj21a@fsu.edu::d8d72e68-c4fb-4280-89a2-09ac2498eb14" providerId="AD" clId="Web-{289B472C-E483-14E6-7486-957CD87A8FC9}" dt="2024-11-12T21:23:29.364" v="106" actId="20577"/>
          <ac:spMkLst>
            <pc:docMk/>
            <pc:sldMk cId="803762404" sldId="345"/>
            <ac:spMk id="5" creationId="{2AE0A3DE-2B43-FB2F-50BD-04892A83DEC0}"/>
          </ac:spMkLst>
        </pc:spChg>
        <pc:spChg chg="mod">
          <ac:chgData name="Nicholas Jensen" userId="S::ndj21a@fsu.edu::d8d72e68-c4fb-4280-89a2-09ac2498eb14" providerId="AD" clId="Web-{289B472C-E483-14E6-7486-957CD87A8FC9}" dt="2024-11-12T21:23:07.379" v="95"/>
          <ac:spMkLst>
            <pc:docMk/>
            <pc:sldMk cId="803762404" sldId="345"/>
            <ac:spMk id="10" creationId="{4365914E-F7AF-BA3F-8C68-AB1B19F2273E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96"/>
          <ac:spMkLst>
            <pc:docMk/>
            <pc:sldMk cId="803762404" sldId="345"/>
            <ac:spMk id="13" creationId="{A121E168-5F7D-06CA-3D66-0B911FCBBBD4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99"/>
          <ac:spMkLst>
            <pc:docMk/>
            <pc:sldMk cId="803762404" sldId="345"/>
            <ac:spMk id="14" creationId="{82AED2A6-AC5C-4E77-EEE8-6A52CEFA92B4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100"/>
          <ac:spMkLst>
            <pc:docMk/>
            <pc:sldMk cId="803762404" sldId="345"/>
            <ac:spMk id="15" creationId="{126272EB-C1A2-282B-5EAF-D2789F22A378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101"/>
          <ac:spMkLst>
            <pc:docMk/>
            <pc:sldMk cId="803762404" sldId="345"/>
            <ac:spMk id="16" creationId="{57F29C53-0D9E-A0B3-F558-64C41E9E602A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102"/>
          <ac:spMkLst>
            <pc:docMk/>
            <pc:sldMk cId="803762404" sldId="345"/>
            <ac:spMk id="17" creationId="{9792E36E-8F21-4C75-96E4-175B0A0D2592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103"/>
          <ac:spMkLst>
            <pc:docMk/>
            <pc:sldMk cId="803762404" sldId="345"/>
            <ac:spMk id="18" creationId="{659C4FFC-353C-CCB6-0F91-C03F29BBF5EB}"/>
          </ac:spMkLst>
        </pc:spChg>
        <pc:spChg chg="mod">
          <ac:chgData name="Nicholas Jensen" userId="S::ndj21a@fsu.edu::d8d72e68-c4fb-4280-89a2-09ac2498eb14" providerId="AD" clId="Web-{289B472C-E483-14E6-7486-957CD87A8FC9}" dt="2024-11-12T21:23:07.597" v="104"/>
          <ac:spMkLst>
            <pc:docMk/>
            <pc:sldMk cId="803762404" sldId="345"/>
            <ac:spMk id="19" creationId="{0B6DD1AA-8F4D-2948-9DEE-68CF128F1DF4}"/>
          </ac:spMkLst>
        </pc:spChg>
        <pc:spChg chg="mod">
          <ac:chgData name="Nicholas Jensen" userId="S::ndj21a@fsu.edu::d8d72e68-c4fb-4280-89a2-09ac2498eb14" providerId="AD" clId="Web-{289B472C-E483-14E6-7486-957CD87A8FC9}" dt="2024-11-12T21:23:07.379" v="93"/>
          <ac:spMkLst>
            <pc:docMk/>
            <pc:sldMk cId="803762404" sldId="345"/>
            <ac:spMk id="26" creationId="{3538390D-8C91-B7C6-F337-D3B562C15630}"/>
          </ac:spMkLst>
        </pc:spChg>
        <pc:spChg chg="mod">
          <ac:chgData name="Nicholas Jensen" userId="S::ndj21a@fsu.edu::d8d72e68-c4fb-4280-89a2-09ac2498eb14" providerId="AD" clId="Web-{289B472C-E483-14E6-7486-957CD87A8FC9}" dt="2024-11-12T21:23:07.379" v="89"/>
          <ac:spMkLst>
            <pc:docMk/>
            <pc:sldMk cId="803762404" sldId="345"/>
            <ac:spMk id="33" creationId="{477D395F-272C-03E8-1CA5-2B8A33BF7C33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97"/>
          <ac:spMkLst>
            <pc:docMk/>
            <pc:sldMk cId="803762404" sldId="345"/>
            <ac:spMk id="41" creationId="{0AB93AB4-86B9-0F45-A3FF-D327D0B4FB8F}"/>
          </ac:spMkLst>
        </pc:spChg>
        <pc:spChg chg="mod">
          <ac:chgData name="Nicholas Jensen" userId="S::ndj21a@fsu.edu::d8d72e68-c4fb-4280-89a2-09ac2498eb14" providerId="AD" clId="Web-{289B472C-E483-14E6-7486-957CD87A8FC9}" dt="2024-11-12T21:23:07.394" v="98"/>
          <ac:spMkLst>
            <pc:docMk/>
            <pc:sldMk cId="803762404" sldId="345"/>
            <ac:spMk id="43" creationId="{9D802B3C-D2B4-F613-5156-BBB7C5CD5726}"/>
          </ac:spMkLst>
        </pc:spChg>
        <pc:spChg chg="mod">
          <ac:chgData name="Nicholas Jensen" userId="S::ndj21a@fsu.edu::d8d72e68-c4fb-4280-89a2-09ac2498eb14" providerId="AD" clId="Web-{289B472C-E483-14E6-7486-957CD87A8FC9}" dt="2024-11-12T21:23:07.379" v="94"/>
          <ac:spMkLst>
            <pc:docMk/>
            <pc:sldMk cId="803762404" sldId="345"/>
            <ac:spMk id="46" creationId="{AC627A27-7807-7838-F946-34637E46CE82}"/>
          </ac:spMkLst>
        </pc:spChg>
        <pc:spChg chg="mod">
          <ac:chgData name="Nicholas Jensen" userId="S::ndj21a@fsu.edu::d8d72e68-c4fb-4280-89a2-09ac2498eb14" providerId="AD" clId="Web-{289B472C-E483-14E6-7486-957CD87A8FC9}" dt="2024-11-12T21:23:07.379" v="88"/>
          <ac:spMkLst>
            <pc:docMk/>
            <pc:sldMk cId="803762404" sldId="345"/>
            <ac:spMk id="48" creationId="{576C859C-AA30-53F1-83ED-E1A0D11C2B6A}"/>
          </ac:spMkLst>
        </pc:spChg>
      </pc:sldChg>
      <pc:sldChg chg="modSp">
        <pc:chgData name="Nicholas Jensen" userId="S::ndj21a@fsu.edu::d8d72e68-c4fb-4280-89a2-09ac2498eb14" providerId="AD" clId="Web-{289B472C-E483-14E6-7486-957CD87A8FC9}" dt="2024-11-12T21:26:46.062" v="132" actId="20577"/>
        <pc:sldMkLst>
          <pc:docMk/>
          <pc:sldMk cId="736421303" sldId="346"/>
        </pc:sldMkLst>
        <pc:spChg chg="mod">
          <ac:chgData name="Nicholas Jensen" userId="S::ndj21a@fsu.edu::d8d72e68-c4fb-4280-89a2-09ac2498eb14" providerId="AD" clId="Web-{289B472C-E483-14E6-7486-957CD87A8FC9}" dt="2024-11-12T21:24:53.665" v="119"/>
          <ac:spMkLst>
            <pc:docMk/>
            <pc:sldMk cId="736421303" sldId="346"/>
            <ac:spMk id="3" creationId="{DD018596-BE5B-2360-C6AF-54708BD65700}"/>
          </ac:spMkLst>
        </pc:spChg>
        <pc:spChg chg="mod">
          <ac:chgData name="Nicholas Jensen" userId="S::ndj21a@fsu.edu::d8d72e68-c4fb-4280-89a2-09ac2498eb14" providerId="AD" clId="Web-{289B472C-E483-14E6-7486-957CD87A8FC9}" dt="2024-11-12T21:25:08.510" v="122" actId="20577"/>
          <ac:spMkLst>
            <pc:docMk/>
            <pc:sldMk cId="736421303" sldId="346"/>
            <ac:spMk id="4" creationId="{284945E3-0C8A-5DBC-FDD9-4C6E9D7068B5}"/>
          </ac:spMkLst>
        </pc:spChg>
        <pc:spChg chg="mod">
          <ac:chgData name="Nicholas Jensen" userId="S::ndj21a@fsu.edu::d8d72e68-c4fb-4280-89a2-09ac2498eb14" providerId="AD" clId="Web-{289B472C-E483-14E6-7486-957CD87A8FC9}" dt="2024-11-12T21:25:14.307" v="123" actId="20577"/>
          <ac:spMkLst>
            <pc:docMk/>
            <pc:sldMk cId="736421303" sldId="346"/>
            <ac:spMk id="5" creationId="{08FC0C37-4692-200B-52B3-DB8E7618A49A}"/>
          </ac:spMkLst>
        </pc:spChg>
        <pc:graphicFrameChg chg="modGraphic">
          <ac:chgData name="Nicholas Jensen" userId="S::ndj21a@fsu.edu::d8d72e68-c4fb-4280-89a2-09ac2498eb14" providerId="AD" clId="Web-{289B472C-E483-14E6-7486-957CD87A8FC9}" dt="2024-11-12T21:26:46.062" v="132" actId="20577"/>
          <ac:graphicFrameMkLst>
            <pc:docMk/>
            <pc:sldMk cId="736421303" sldId="346"/>
            <ac:graphicFrameMk id="10" creationId="{E0BE5F4B-AE97-F9CD-3966-00E0B3475D74}"/>
          </ac:graphicFrameMkLst>
        </pc:graphicFrameChg>
      </pc:sldChg>
      <pc:sldChg chg="modSp">
        <pc:chgData name="Nicholas Jensen" userId="S::ndj21a@fsu.edu::d8d72e68-c4fb-4280-89a2-09ac2498eb14" providerId="AD" clId="Web-{289B472C-E483-14E6-7486-957CD87A8FC9}" dt="2024-11-12T21:25:40.465" v="128" actId="20577"/>
        <pc:sldMkLst>
          <pc:docMk/>
          <pc:sldMk cId="2188625487" sldId="349"/>
        </pc:sldMkLst>
        <pc:spChg chg="mod">
          <ac:chgData name="Nicholas Jensen" userId="S::ndj21a@fsu.edu::d8d72e68-c4fb-4280-89a2-09ac2498eb14" providerId="AD" clId="Web-{289B472C-E483-14E6-7486-957CD87A8FC9}" dt="2024-11-12T21:25:23.979" v="124"/>
          <ac:spMkLst>
            <pc:docMk/>
            <pc:sldMk cId="2188625487" sldId="349"/>
            <ac:spMk id="3" creationId="{C2767891-1D87-07D0-B415-B1B06C1ABBB6}"/>
          </ac:spMkLst>
        </pc:spChg>
        <pc:spChg chg="mod">
          <ac:chgData name="Nicholas Jensen" userId="S::ndj21a@fsu.edu::d8d72e68-c4fb-4280-89a2-09ac2498eb14" providerId="AD" clId="Web-{289B472C-E483-14E6-7486-957CD87A8FC9}" dt="2024-11-12T21:25:30.949" v="127" actId="20577"/>
          <ac:spMkLst>
            <pc:docMk/>
            <pc:sldMk cId="2188625487" sldId="349"/>
            <ac:spMk id="4" creationId="{184F606D-4578-EF77-C18F-2F39C713F626}"/>
          </ac:spMkLst>
        </pc:spChg>
        <pc:spChg chg="mod">
          <ac:chgData name="Nicholas Jensen" userId="S::ndj21a@fsu.edu::d8d72e68-c4fb-4280-89a2-09ac2498eb14" providerId="AD" clId="Web-{289B472C-E483-14E6-7486-957CD87A8FC9}" dt="2024-11-12T21:25:40.465" v="128" actId="20577"/>
          <ac:spMkLst>
            <pc:docMk/>
            <pc:sldMk cId="2188625487" sldId="349"/>
            <ac:spMk id="5" creationId="{8F328E02-3A81-B29D-F579-340810672111}"/>
          </ac:spMkLst>
        </pc:spChg>
      </pc:sldChg>
    </pc:docChg>
  </pc:docChgLst>
  <pc:docChgLst>
    <pc:chgData name="Aidan Hoolihan" userId="18a2b2b8-6e37-43b0-8a86-6e19fbe733d5" providerId="ADAL" clId="{375C1A55-5D51-4743-AD3C-63A0643C7BF8}"/>
    <pc:docChg chg="undo custSel addSld modSld sldOrd modSection">
      <pc:chgData name="Aidan Hoolihan" userId="18a2b2b8-6e37-43b0-8a86-6e19fbe733d5" providerId="ADAL" clId="{375C1A55-5D51-4743-AD3C-63A0643C7BF8}" dt="2024-10-08T20:48:57.370" v="1765" actId="1076"/>
      <pc:docMkLst>
        <pc:docMk/>
      </pc:docMkLst>
      <pc:sldChg chg="ord">
        <pc:chgData name="Aidan Hoolihan" userId="18a2b2b8-6e37-43b0-8a86-6e19fbe733d5" providerId="ADAL" clId="{375C1A55-5D51-4743-AD3C-63A0643C7BF8}" dt="2024-10-08T20:37:42.795" v="1533"/>
        <pc:sldMkLst>
          <pc:docMk/>
          <pc:sldMk cId="2115779655" sldId="301"/>
        </pc:sldMkLst>
      </pc:sldChg>
      <pc:sldChg chg="addSp delSp modSp mod ord delAnim modAnim">
        <pc:chgData name="Aidan Hoolihan" userId="18a2b2b8-6e37-43b0-8a86-6e19fbe733d5" providerId="ADAL" clId="{375C1A55-5D51-4743-AD3C-63A0643C7BF8}" dt="2024-10-08T20:36:09.782" v="1531"/>
        <pc:sldMkLst>
          <pc:docMk/>
          <pc:sldMk cId="2028383721" sldId="309"/>
        </pc:sldMkLst>
      </pc:sldChg>
      <pc:sldChg chg="addSp delSp modSp add mod">
        <pc:chgData name="Aidan Hoolihan" userId="18a2b2b8-6e37-43b0-8a86-6e19fbe733d5" providerId="ADAL" clId="{375C1A55-5D51-4743-AD3C-63A0643C7BF8}" dt="2024-10-08T20:48:57.370" v="1765" actId="1076"/>
        <pc:sldMkLst>
          <pc:docMk/>
          <pc:sldMk cId="2353270158" sldId="316"/>
        </pc:sldMkLst>
      </pc:sldChg>
    </pc:docChg>
  </pc:docChgLst>
  <pc:docChgLst>
    <pc:chgData name="Nicholas Jensen" userId="d8d72e68-c4fb-4280-89a2-09ac2498eb14" providerId="ADAL" clId="{B0797955-9084-4E81-9311-05921C045DD5}"/>
    <pc:docChg chg="custSel modSld">
      <pc:chgData name="Nicholas Jensen" userId="d8d72e68-c4fb-4280-89a2-09ac2498eb14" providerId="ADAL" clId="{B0797955-9084-4E81-9311-05921C045DD5}" dt="2025-01-20T22:53:55.019" v="4" actId="478"/>
      <pc:docMkLst>
        <pc:docMk/>
      </pc:docMkLst>
      <pc:sldChg chg="addSp delSp modSp">
        <pc:chgData name="Nicholas Jensen" userId="d8d72e68-c4fb-4280-89a2-09ac2498eb14" providerId="ADAL" clId="{B0797955-9084-4E81-9311-05921C045DD5}" dt="2025-01-20T21:36:30.313" v="2" actId="478"/>
        <pc:sldMkLst>
          <pc:docMk/>
          <pc:sldMk cId="1581224032" sldId="310"/>
        </pc:sldMkLst>
        <pc:picChg chg="add del mod">
          <ac:chgData name="Nicholas Jensen" userId="d8d72e68-c4fb-4280-89a2-09ac2498eb14" providerId="ADAL" clId="{B0797955-9084-4E81-9311-05921C045DD5}" dt="2025-01-20T21:36:30.313" v="2" actId="478"/>
          <ac:picMkLst>
            <pc:docMk/>
            <pc:sldMk cId="1581224032" sldId="310"/>
            <ac:picMk id="2" creationId="{DBB5FD30-5608-94AA-F0E3-3FBA7B9EF352}"/>
          </ac:picMkLst>
        </pc:picChg>
      </pc:sldChg>
      <pc:sldChg chg="addSp delSp modSp mod">
        <pc:chgData name="Nicholas Jensen" userId="d8d72e68-c4fb-4280-89a2-09ac2498eb14" providerId="ADAL" clId="{B0797955-9084-4E81-9311-05921C045DD5}" dt="2025-01-20T22:53:55.019" v="4" actId="478"/>
        <pc:sldMkLst>
          <pc:docMk/>
          <pc:sldMk cId="2188625487" sldId="349"/>
        </pc:sldMkLst>
        <pc:picChg chg="add del mod">
          <ac:chgData name="Nicholas Jensen" userId="d8d72e68-c4fb-4280-89a2-09ac2498eb14" providerId="ADAL" clId="{B0797955-9084-4E81-9311-05921C045DD5}" dt="2025-01-20T22:53:55.019" v="4" actId="478"/>
          <ac:picMkLst>
            <pc:docMk/>
            <pc:sldMk cId="2188625487" sldId="349"/>
            <ac:picMk id="2" creationId="{AB390391-A76E-6610-3A8E-7E87E4973086}"/>
          </ac:picMkLst>
        </pc:picChg>
      </pc:sldChg>
    </pc:docChg>
  </pc:docChgLst>
  <pc:docChgLst>
    <pc:chgData name="Nicholas Jensen" userId="S::ndj21a@fsu.edu::d8d72e68-c4fb-4280-89a2-09ac2498eb14" providerId="AD" clId="Web-{C58B3F31-C4F4-84AE-EC72-D3547373D9F3}"/>
    <pc:docChg chg="modSld">
      <pc:chgData name="Nicholas Jensen" userId="S::ndj21a@fsu.edu::d8d72e68-c4fb-4280-89a2-09ac2498eb14" providerId="AD" clId="Web-{C58B3F31-C4F4-84AE-EC72-D3547373D9F3}" dt="2024-11-07T21:37:31.783" v="56" actId="20577"/>
      <pc:docMkLst>
        <pc:docMk/>
      </pc:docMkLst>
      <pc:sldChg chg="modSp">
        <pc:chgData name="Nicholas Jensen" userId="S::ndj21a@fsu.edu::d8d72e68-c4fb-4280-89a2-09ac2498eb14" providerId="AD" clId="Web-{C58B3F31-C4F4-84AE-EC72-D3547373D9F3}" dt="2024-11-07T21:23:18.624" v="7" actId="20577"/>
        <pc:sldMkLst>
          <pc:docMk/>
          <pc:sldMk cId="2067876030" sldId="291"/>
        </pc:sldMkLst>
        <pc:spChg chg="mod">
          <ac:chgData name="Nicholas Jensen" userId="S::ndj21a@fsu.edu::d8d72e68-c4fb-4280-89a2-09ac2498eb14" providerId="AD" clId="Web-{C58B3F31-C4F4-84AE-EC72-D3547373D9F3}" dt="2024-11-07T21:22:22.637" v="0" actId="20577"/>
          <ac:spMkLst>
            <pc:docMk/>
            <pc:sldMk cId="2067876030" sldId="291"/>
            <ac:spMk id="13" creationId="{863CDE67-B231-1BF4-FC1C-AD4E68AD53D1}"/>
          </ac:spMkLst>
        </pc:spChg>
        <pc:graphicFrameChg chg="modGraphic">
          <ac:chgData name="Nicholas Jensen" userId="S::ndj21a@fsu.edu::d8d72e68-c4fb-4280-89a2-09ac2498eb14" providerId="AD" clId="Web-{C58B3F31-C4F4-84AE-EC72-D3547373D9F3}" dt="2024-11-07T21:23:18.624" v="7" actId="20577"/>
          <ac:graphicFrameMkLst>
            <pc:docMk/>
            <pc:sldMk cId="2067876030" sldId="291"/>
            <ac:graphicFrameMk id="7" creationId="{8CFB6309-744D-68A3-46CB-BE83B00527D9}"/>
          </ac:graphicFrameMkLst>
        </pc:graphicFrameChg>
      </pc:sldChg>
      <pc:sldChg chg="modSp">
        <pc:chgData name="Nicholas Jensen" userId="S::ndj21a@fsu.edu::d8d72e68-c4fb-4280-89a2-09ac2498eb14" providerId="AD" clId="Web-{C58B3F31-C4F4-84AE-EC72-D3547373D9F3}" dt="2024-11-07T21:37:31.783" v="56" actId="20577"/>
        <pc:sldMkLst>
          <pc:docMk/>
          <pc:sldMk cId="3445415718" sldId="320"/>
        </pc:sldMkLst>
        <pc:graphicFrameChg chg="modGraphic">
          <ac:chgData name="Nicholas Jensen" userId="S::ndj21a@fsu.edu::d8d72e68-c4fb-4280-89a2-09ac2498eb14" providerId="AD" clId="Web-{C58B3F31-C4F4-84AE-EC72-D3547373D9F3}" dt="2024-11-07T21:37:31.783" v="56" actId="20577"/>
          <ac:graphicFrameMkLst>
            <pc:docMk/>
            <pc:sldMk cId="3445415718" sldId="320"/>
            <ac:graphicFrameMk id="2" creationId="{4902AB01-6AFD-2E09-DCE3-78A3740BD2C9}"/>
          </ac:graphicFrameMkLst>
        </pc:graphicFrameChg>
      </pc:sldChg>
      <pc:sldChg chg="modSp">
        <pc:chgData name="Nicholas Jensen" userId="S::ndj21a@fsu.edu::d8d72e68-c4fb-4280-89a2-09ac2498eb14" providerId="AD" clId="Web-{C58B3F31-C4F4-84AE-EC72-D3547373D9F3}" dt="2024-11-07T21:36:16.171" v="20"/>
        <pc:sldMkLst>
          <pc:docMk/>
          <pc:sldMk cId="1212803502" sldId="325"/>
        </pc:sldMkLst>
        <pc:picChg chg="mod">
          <ac:chgData name="Nicholas Jensen" userId="S::ndj21a@fsu.edu::d8d72e68-c4fb-4280-89a2-09ac2498eb14" providerId="AD" clId="Web-{C58B3F31-C4F4-84AE-EC72-D3547373D9F3}" dt="2024-11-07T21:36:16.171" v="20"/>
          <ac:picMkLst>
            <pc:docMk/>
            <pc:sldMk cId="1212803502" sldId="325"/>
            <ac:picMk id="11" creationId="{4FC06ED2-22DE-460C-8B82-C560D9D55C8B}"/>
          </ac:picMkLst>
        </pc:picChg>
      </pc:sldChg>
    </pc:docChg>
  </pc:docChgLst>
  <pc:docChgLst>
    <pc:chgData name="Nicholas Jensen" userId="d8d72e68-c4fb-4280-89a2-09ac2498eb14" providerId="ADAL" clId="{A0292AF7-F1AA-4B8C-958E-9C1591DECFA0}"/>
    <pc:docChg chg="custSel modSld">
      <pc:chgData name="Nicholas Jensen" userId="d8d72e68-c4fb-4280-89a2-09ac2498eb14" providerId="ADAL" clId="{A0292AF7-F1AA-4B8C-958E-9C1591DECFA0}" dt="2024-10-01T21:38:31.832" v="171" actId="20577"/>
      <pc:docMkLst>
        <pc:docMk/>
      </pc:docMkLst>
      <pc:sldChg chg="addSp delSp modSp mod">
        <pc:chgData name="Nicholas Jensen" userId="d8d72e68-c4fb-4280-89a2-09ac2498eb14" providerId="ADAL" clId="{A0292AF7-F1AA-4B8C-958E-9C1591DECFA0}" dt="2024-10-01T21:25:36.818" v="127" actId="20577"/>
        <pc:sldMkLst>
          <pc:docMk/>
          <pc:sldMk cId="3346816995" sldId="303"/>
        </pc:sldMkLst>
      </pc:sldChg>
    </pc:docChg>
  </pc:docChgLst>
  <pc:docChgLst>
    <pc:chgData name="Nicholas Jensen" userId="S::ndj21a@fsu.edu::d8d72e68-c4fb-4280-89a2-09ac2498eb14" providerId="AD" clId="Web-{E5F245FF-4CAF-EE19-A8C4-FCEC75103C0F}"/>
    <pc:docChg chg="modSld sldOrd">
      <pc:chgData name="Nicholas Jensen" userId="S::ndj21a@fsu.edu::d8d72e68-c4fb-4280-89a2-09ac2498eb14" providerId="AD" clId="Web-{E5F245FF-4CAF-EE19-A8C4-FCEC75103C0F}" dt="2024-10-01T21:23:36.048" v="177"/>
      <pc:docMkLst>
        <pc:docMk/>
      </pc:docMkLst>
      <pc:sldChg chg="addSp delSp modSp">
        <pc:chgData name="Nicholas Jensen" userId="S::ndj21a@fsu.edu::d8d72e68-c4fb-4280-89a2-09ac2498eb14" providerId="AD" clId="Web-{E5F245FF-4CAF-EE19-A8C4-FCEC75103C0F}" dt="2024-10-01T20:44:44.325" v="39"/>
        <pc:sldMkLst>
          <pc:docMk/>
          <pc:sldMk cId="3934060637" sldId="294"/>
        </pc:sldMkLst>
      </pc:sldChg>
      <pc:sldChg chg="ord">
        <pc:chgData name="Nicholas Jensen" userId="S::ndj21a@fsu.edu::d8d72e68-c4fb-4280-89a2-09ac2498eb14" providerId="AD" clId="Web-{E5F245FF-4CAF-EE19-A8C4-FCEC75103C0F}" dt="2024-10-01T20:56:07.088" v="40"/>
        <pc:sldMkLst>
          <pc:docMk/>
          <pc:sldMk cId="2839989564" sldId="300"/>
        </pc:sldMkLst>
      </pc:sldChg>
    </pc:docChg>
  </pc:docChgLst>
  <pc:docChgLst>
    <pc:chgData name="Edward Zapert" userId="S::emz21b@fsu.edu::27859bdd-b4b9-4b4d-b892-da0beb0ff13b" providerId="AD" clId="Web-{AA676878-922B-3D80-3098-6FA6FD885B7E}"/>
    <pc:docChg chg="modSld">
      <pc:chgData name="Edward Zapert" userId="S::emz21b@fsu.edu::27859bdd-b4b9-4b4d-b892-da0beb0ff13b" providerId="AD" clId="Web-{AA676878-922B-3D80-3098-6FA6FD885B7E}" dt="2024-10-02T02:35:36.432" v="0"/>
      <pc:docMkLst>
        <pc:docMk/>
      </pc:docMkLst>
    </pc:docChg>
  </pc:docChgLst>
  <pc:docChgLst>
    <pc:chgData name="Edward Zapert" userId="S::emz21b@fsu.edu::27859bdd-b4b9-4b4d-b892-da0beb0ff13b" providerId="AD" clId="Web-{16FCDE46-B5DF-BDF7-B114-EFBE341C64E8}"/>
    <pc:docChg chg="modSld">
      <pc:chgData name="Edward Zapert" userId="S::emz21b@fsu.edu::27859bdd-b4b9-4b4d-b892-da0beb0ff13b" providerId="AD" clId="Web-{16FCDE46-B5DF-BDF7-B114-EFBE341C64E8}" dt="2024-10-01T21:39:54.182" v="47"/>
      <pc:docMkLst>
        <pc:docMk/>
      </pc:docMkLst>
      <pc:sldChg chg="modSp">
        <pc:chgData name="Edward Zapert" userId="S::emz21b@fsu.edu::27859bdd-b4b9-4b4d-b892-da0beb0ff13b" providerId="AD" clId="Web-{16FCDE46-B5DF-BDF7-B114-EFBE341C64E8}" dt="2024-10-01T20:49:05.124" v="41" actId="1076"/>
        <pc:sldMkLst>
          <pc:docMk/>
          <pc:sldMk cId="2839989564" sldId="300"/>
        </pc:sldMkLst>
      </pc:sldChg>
      <pc:sldChg chg="modSp">
        <pc:chgData name="Edward Zapert" userId="S::emz21b@fsu.edu::27859bdd-b4b9-4b4d-b892-da0beb0ff13b" providerId="AD" clId="Web-{16FCDE46-B5DF-BDF7-B114-EFBE341C64E8}" dt="2024-10-01T20:48:46.670" v="40"/>
        <pc:sldMkLst>
          <pc:docMk/>
          <pc:sldMk cId="2115779655" sldId="301"/>
        </pc:sldMkLst>
      </pc:sldChg>
    </pc:docChg>
  </pc:docChgLst>
  <pc:docChgLst>
    <pc:chgData name="Nicholas Jensen" userId="d8d72e68-c4fb-4280-89a2-09ac2498eb14" providerId="ADAL" clId="{8F15F0B7-0F6A-4572-8535-1AF7FC6F3B17}"/>
    <pc:docChg chg="modSld">
      <pc:chgData name="Nicholas Jensen" userId="d8d72e68-c4fb-4280-89a2-09ac2498eb14" providerId="ADAL" clId="{8F15F0B7-0F6A-4572-8535-1AF7FC6F3B17}" dt="2024-10-03T21:19:46.400" v="52" actId="20577"/>
      <pc:docMkLst>
        <pc:docMk/>
      </pc:docMkLst>
      <pc:sldChg chg="modSp">
        <pc:chgData name="Nicholas Jensen" userId="d8d72e68-c4fb-4280-89a2-09ac2498eb14" providerId="ADAL" clId="{8F15F0B7-0F6A-4572-8535-1AF7FC6F3B17}" dt="2024-10-03T21:19:46.400" v="52" actId="20577"/>
        <pc:sldMkLst>
          <pc:docMk/>
          <pc:sldMk cId="2080628376" sldId="298"/>
        </pc:sldMkLst>
      </pc:sldChg>
    </pc:docChg>
  </pc:docChgLst>
  <pc:docChgLst>
    <pc:chgData name="Edward Zapert" userId="S::emz21b@fsu.edu::27859bdd-b4b9-4b4d-b892-da0beb0ff13b" providerId="AD" clId="Web-{E67F380D-E70D-53D7-6533-D5B6C86737BB}"/>
    <pc:docChg chg="modSld">
      <pc:chgData name="Edward Zapert" userId="S::emz21b@fsu.edu::27859bdd-b4b9-4b4d-b892-da0beb0ff13b" providerId="AD" clId="Web-{E67F380D-E70D-53D7-6533-D5B6C86737BB}" dt="2024-10-08T18:49:02.727" v="6"/>
      <pc:docMkLst>
        <pc:docMk/>
      </pc:docMkLst>
    </pc:docChg>
  </pc:docChgLst>
  <pc:docChgLst>
    <pc:chgData name="Edward Zapert" userId="S::emz21b@fsu.edu::27859bdd-b4b9-4b4d-b892-da0beb0ff13b" providerId="AD" clId="Web-{F23C705F-41B4-3956-74B7-AB192C6DC6A4}"/>
    <pc:docChg chg="modSld">
      <pc:chgData name="Edward Zapert" userId="S::emz21b@fsu.edu::27859bdd-b4b9-4b4d-b892-da0beb0ff13b" providerId="AD" clId="Web-{F23C705F-41B4-3956-74B7-AB192C6DC6A4}" dt="2024-10-08T20:38:17.232" v="41" actId="14100"/>
      <pc:docMkLst>
        <pc:docMk/>
      </pc:docMkLst>
      <pc:sldChg chg="modSp">
        <pc:chgData name="Edward Zapert" userId="S::emz21b@fsu.edu::27859bdd-b4b9-4b4d-b892-da0beb0ff13b" providerId="AD" clId="Web-{F23C705F-41B4-3956-74B7-AB192C6DC6A4}" dt="2024-10-08T20:38:17.232" v="41" actId="14100"/>
        <pc:sldMkLst>
          <pc:docMk/>
          <pc:sldMk cId="1981753927" sldId="260"/>
        </pc:sldMkLst>
      </pc:sldChg>
      <pc:sldChg chg="modSp">
        <pc:chgData name="Edward Zapert" userId="S::emz21b@fsu.edu::27859bdd-b4b9-4b4d-b892-da0beb0ff13b" providerId="AD" clId="Web-{F23C705F-41B4-3956-74B7-AB192C6DC6A4}" dt="2024-10-08T20:28:58.905" v="17"/>
        <pc:sldMkLst>
          <pc:docMk/>
          <pc:sldMk cId="2115779655" sldId="301"/>
        </pc:sldMkLst>
      </pc:sldChg>
      <pc:sldChg chg="modSp">
        <pc:chgData name="Edward Zapert" userId="S::emz21b@fsu.edu::27859bdd-b4b9-4b4d-b892-da0beb0ff13b" providerId="AD" clId="Web-{F23C705F-41B4-3956-74B7-AB192C6DC6A4}" dt="2024-10-08T20:22:23.659" v="9" actId="20577"/>
        <pc:sldMkLst>
          <pc:docMk/>
          <pc:sldMk cId="2028383721" sldId="309"/>
        </pc:sldMkLst>
      </pc:sldChg>
    </pc:docChg>
  </pc:docChgLst>
  <pc:docChgLst>
    <pc:chgData name="Edward Zapert" userId="27859bdd-b4b9-4b4d-b892-da0beb0ff13b" providerId="ADAL" clId="{2C4F4A8C-751A-4CDF-B2A6-E8141F7B5B84}"/>
    <pc:docChg chg="undo custSel addSld modSld sldOrd modSection">
      <pc:chgData name="Edward Zapert" userId="27859bdd-b4b9-4b4d-b892-da0beb0ff13b" providerId="ADAL" clId="{2C4F4A8C-751A-4CDF-B2A6-E8141F7B5B84}" dt="2024-11-12T21:51:49.559" v="240"/>
      <pc:docMkLst>
        <pc:docMk/>
      </pc:docMkLst>
      <pc:sldChg chg="modSp mod">
        <pc:chgData name="Edward Zapert" userId="27859bdd-b4b9-4b4d-b892-da0beb0ff13b" providerId="ADAL" clId="{2C4F4A8C-751A-4CDF-B2A6-E8141F7B5B84}" dt="2024-11-12T21:03:24.225" v="146" actId="20577"/>
        <pc:sldMkLst>
          <pc:docMk/>
          <pc:sldMk cId="3892402424" sldId="256"/>
        </pc:sldMkLst>
        <pc:spChg chg="mod">
          <ac:chgData name="Edward Zapert" userId="27859bdd-b4b9-4b4d-b892-da0beb0ff13b" providerId="ADAL" clId="{2C4F4A8C-751A-4CDF-B2A6-E8141F7B5B84}" dt="2024-11-12T21:03:24.225" v="146" actId="20577"/>
          <ac:spMkLst>
            <pc:docMk/>
            <pc:sldMk cId="3892402424" sldId="256"/>
            <ac:spMk id="53" creationId="{A922DAE9-3807-7984-BB70-6072DE1EFDD5}"/>
          </ac:spMkLst>
        </pc:spChg>
      </pc:sldChg>
      <pc:sldChg chg="modSp mod">
        <pc:chgData name="Edward Zapert" userId="27859bdd-b4b9-4b4d-b892-da0beb0ff13b" providerId="ADAL" clId="{2C4F4A8C-751A-4CDF-B2A6-E8141F7B5B84}" dt="2024-11-12T21:03:33.403" v="148" actId="27636"/>
        <pc:sldMkLst>
          <pc:docMk/>
          <pc:sldMk cId="2237514937" sldId="259"/>
        </pc:sldMkLst>
        <pc:spChg chg="mod">
          <ac:chgData name="Edward Zapert" userId="27859bdd-b4b9-4b4d-b892-da0beb0ff13b" providerId="ADAL" clId="{2C4F4A8C-751A-4CDF-B2A6-E8141F7B5B84}" dt="2024-11-12T21:03:33.403" v="148" actId="27636"/>
          <ac:spMkLst>
            <pc:docMk/>
            <pc:sldMk cId="2237514937" sldId="259"/>
            <ac:spMk id="11" creationId="{ABF7DBD7-3B4E-3F53-7FFD-B818984C22AC}"/>
          </ac:spMkLst>
        </pc:spChg>
      </pc:sldChg>
      <pc:sldChg chg="modSp mod">
        <pc:chgData name="Edward Zapert" userId="27859bdd-b4b9-4b4d-b892-da0beb0ff13b" providerId="ADAL" clId="{2C4F4A8C-751A-4CDF-B2A6-E8141F7B5B84}" dt="2024-11-12T21:03:38.405" v="150" actId="27636"/>
        <pc:sldMkLst>
          <pc:docMk/>
          <pc:sldMk cId="215783508" sldId="260"/>
        </pc:sldMkLst>
        <pc:spChg chg="mod">
          <ac:chgData name="Edward Zapert" userId="27859bdd-b4b9-4b4d-b892-da0beb0ff13b" providerId="ADAL" clId="{2C4F4A8C-751A-4CDF-B2A6-E8141F7B5B84}" dt="2024-11-12T21:03:38.405" v="150" actId="27636"/>
          <ac:spMkLst>
            <pc:docMk/>
            <pc:sldMk cId="215783508" sldId="260"/>
            <ac:spMk id="72" creationId="{CC95A351-7FF6-1F61-7298-2544CDDC306C}"/>
          </ac:spMkLst>
        </pc:spChg>
      </pc:sldChg>
      <pc:sldChg chg="modSp mod">
        <pc:chgData name="Edward Zapert" userId="27859bdd-b4b9-4b4d-b892-da0beb0ff13b" providerId="ADAL" clId="{2C4F4A8C-751A-4CDF-B2A6-E8141F7B5B84}" dt="2024-11-12T21:03:50.574" v="152" actId="27636"/>
        <pc:sldMkLst>
          <pc:docMk/>
          <pc:sldMk cId="1972659479" sldId="261"/>
        </pc:sldMkLst>
        <pc:spChg chg="mod">
          <ac:chgData name="Edward Zapert" userId="27859bdd-b4b9-4b4d-b892-da0beb0ff13b" providerId="ADAL" clId="{2C4F4A8C-751A-4CDF-B2A6-E8141F7B5B84}" dt="2024-11-12T21:03:50.574" v="152" actId="27636"/>
          <ac:spMkLst>
            <pc:docMk/>
            <pc:sldMk cId="1972659479" sldId="261"/>
            <ac:spMk id="72" creationId="{89048A28-E368-1E6D-9849-D74D45B33F39}"/>
          </ac:spMkLst>
        </pc:spChg>
      </pc:sldChg>
      <pc:sldChg chg="modSp mod">
        <pc:chgData name="Edward Zapert" userId="27859bdd-b4b9-4b4d-b892-da0beb0ff13b" providerId="ADAL" clId="{2C4F4A8C-751A-4CDF-B2A6-E8141F7B5B84}" dt="2024-11-12T21:04:16.289" v="154" actId="27636"/>
        <pc:sldMkLst>
          <pc:docMk/>
          <pc:sldMk cId="1813625065" sldId="262"/>
        </pc:sldMkLst>
        <pc:spChg chg="mod">
          <ac:chgData name="Edward Zapert" userId="27859bdd-b4b9-4b4d-b892-da0beb0ff13b" providerId="ADAL" clId="{2C4F4A8C-751A-4CDF-B2A6-E8141F7B5B84}" dt="2024-11-12T21:04:16.289" v="154" actId="27636"/>
          <ac:spMkLst>
            <pc:docMk/>
            <pc:sldMk cId="1813625065" sldId="262"/>
            <ac:spMk id="72" creationId="{E8A20CE4-032D-FDCA-6F8A-B90D5F31792D}"/>
          </ac:spMkLst>
        </pc:spChg>
      </pc:sldChg>
      <pc:sldChg chg="modSp mod">
        <pc:chgData name="Edward Zapert" userId="27859bdd-b4b9-4b4d-b892-da0beb0ff13b" providerId="ADAL" clId="{2C4F4A8C-751A-4CDF-B2A6-E8141F7B5B84}" dt="2024-11-12T21:21:05.659" v="183" actId="2"/>
        <pc:sldMkLst>
          <pc:docMk/>
          <pc:sldMk cId="3656656740" sldId="280"/>
        </pc:sldMkLst>
        <pc:spChg chg="mod">
          <ac:chgData name="Edward Zapert" userId="27859bdd-b4b9-4b4d-b892-da0beb0ff13b" providerId="ADAL" clId="{2C4F4A8C-751A-4CDF-B2A6-E8141F7B5B84}" dt="2024-11-12T21:21:05.659" v="183" actId="2"/>
          <ac:spMkLst>
            <pc:docMk/>
            <pc:sldMk cId="3656656740" sldId="280"/>
            <ac:spMk id="34" creationId="{5240B36D-381E-1561-3E5D-EA529810F4E3}"/>
          </ac:spMkLst>
        </pc:spChg>
      </pc:sldChg>
      <pc:sldChg chg="modNotesTx">
        <pc:chgData name="Edward Zapert" userId="27859bdd-b4b9-4b4d-b892-da0beb0ff13b" providerId="ADAL" clId="{2C4F4A8C-751A-4CDF-B2A6-E8141F7B5B84}" dt="2024-11-12T21:21:02.335" v="182" actId="2"/>
        <pc:sldMkLst>
          <pc:docMk/>
          <pc:sldMk cId="2080628376" sldId="298"/>
        </pc:sldMkLst>
      </pc:sldChg>
      <pc:sldChg chg="modSp">
        <pc:chgData name="Edward Zapert" userId="27859bdd-b4b9-4b4d-b892-da0beb0ff13b" providerId="ADAL" clId="{2C4F4A8C-751A-4CDF-B2A6-E8141F7B5B84}" dt="2024-11-12T21:21:06.519" v="184" actId="2"/>
        <pc:sldMkLst>
          <pc:docMk/>
          <pc:sldMk cId="2328079904" sldId="299"/>
        </pc:sldMkLst>
        <pc:graphicFrameChg chg="mod">
          <ac:chgData name="Edward Zapert" userId="27859bdd-b4b9-4b4d-b892-da0beb0ff13b" providerId="ADAL" clId="{2C4F4A8C-751A-4CDF-B2A6-E8141F7B5B84}" dt="2024-11-12T21:21:06.519" v="184" actId="2"/>
          <ac:graphicFrameMkLst>
            <pc:docMk/>
            <pc:sldMk cId="2328079904" sldId="299"/>
            <ac:graphicFrameMk id="17" creationId="{FCA2FB64-B8E7-3474-426C-605F966CA892}"/>
          </ac:graphicFrameMkLst>
        </pc:graphicFrameChg>
      </pc:sldChg>
      <pc:sldChg chg="addSp delSp modSp mod">
        <pc:chgData name="Edward Zapert" userId="27859bdd-b4b9-4b4d-b892-da0beb0ff13b" providerId="ADAL" clId="{2C4F4A8C-751A-4CDF-B2A6-E8141F7B5B84}" dt="2024-11-12T21:32:20.720" v="208" actId="1076"/>
        <pc:sldMkLst>
          <pc:docMk/>
          <pc:sldMk cId="3791165186" sldId="308"/>
        </pc:sldMkLst>
        <pc:picChg chg="add mod">
          <ac:chgData name="Edward Zapert" userId="27859bdd-b4b9-4b4d-b892-da0beb0ff13b" providerId="ADAL" clId="{2C4F4A8C-751A-4CDF-B2A6-E8141F7B5B84}" dt="2024-11-12T21:32:20.720" v="208" actId="1076"/>
          <ac:picMkLst>
            <pc:docMk/>
            <pc:sldMk cId="3791165186" sldId="308"/>
            <ac:picMk id="7" creationId="{6A4C291D-E093-936D-DEF3-5A4D7ABBBEC9}"/>
          </ac:picMkLst>
        </pc:picChg>
      </pc:sldChg>
      <pc:sldChg chg="modSp mod">
        <pc:chgData name="Edward Zapert" userId="27859bdd-b4b9-4b4d-b892-da0beb0ff13b" providerId="ADAL" clId="{2C4F4A8C-751A-4CDF-B2A6-E8141F7B5B84}" dt="2024-11-12T21:39:32.278" v="224" actId="1076"/>
        <pc:sldMkLst>
          <pc:docMk/>
          <pc:sldMk cId="2656719557" sldId="317"/>
        </pc:sldMkLst>
        <pc:spChg chg="mod">
          <ac:chgData name="Edward Zapert" userId="27859bdd-b4b9-4b4d-b892-da0beb0ff13b" providerId="ADAL" clId="{2C4F4A8C-751A-4CDF-B2A6-E8141F7B5B84}" dt="2024-11-12T21:02:13.563" v="95" actId="20577"/>
          <ac:spMkLst>
            <pc:docMk/>
            <pc:sldMk cId="2656719557" sldId="317"/>
            <ac:spMk id="3" creationId="{B718CF00-765E-F90B-AE7A-0CA9410F923E}"/>
          </ac:spMkLst>
        </pc:spChg>
        <pc:spChg chg="mod">
          <ac:chgData name="Edward Zapert" userId="27859bdd-b4b9-4b4d-b892-da0beb0ff13b" providerId="ADAL" clId="{2C4F4A8C-751A-4CDF-B2A6-E8141F7B5B84}" dt="2024-11-12T21:39:06.530" v="223" actId="404"/>
          <ac:spMkLst>
            <pc:docMk/>
            <pc:sldMk cId="2656719557" sldId="317"/>
            <ac:spMk id="61" creationId="{AC869E62-119F-CCA1-D85A-A2FE6ACD2C9C}"/>
          </ac:spMkLst>
        </pc:spChg>
        <pc:spChg chg="mod">
          <ac:chgData name="Edward Zapert" userId="27859bdd-b4b9-4b4d-b892-da0beb0ff13b" providerId="ADAL" clId="{2C4F4A8C-751A-4CDF-B2A6-E8141F7B5B84}" dt="2024-11-12T21:39:02.200" v="222" actId="404"/>
          <ac:spMkLst>
            <pc:docMk/>
            <pc:sldMk cId="2656719557" sldId="317"/>
            <ac:spMk id="65" creationId="{EFC14400-F7B8-74D4-1245-3812BB5A00F8}"/>
          </ac:spMkLst>
        </pc:spChg>
        <pc:spChg chg="mod">
          <ac:chgData name="Edward Zapert" userId="27859bdd-b4b9-4b4d-b892-da0beb0ff13b" providerId="ADAL" clId="{2C4F4A8C-751A-4CDF-B2A6-E8141F7B5B84}" dt="2024-11-12T21:36:38.872" v="217" actId="1076"/>
          <ac:spMkLst>
            <pc:docMk/>
            <pc:sldMk cId="2656719557" sldId="317"/>
            <ac:spMk id="69" creationId="{5A99B83F-D83F-2E56-3F62-B7A58AA97145}"/>
          </ac:spMkLst>
        </pc:spChg>
        <pc:spChg chg="mod">
          <ac:chgData name="Edward Zapert" userId="27859bdd-b4b9-4b4d-b892-da0beb0ff13b" providerId="ADAL" clId="{2C4F4A8C-751A-4CDF-B2A6-E8141F7B5B84}" dt="2024-11-12T21:36:33.239" v="216" actId="1076"/>
          <ac:spMkLst>
            <pc:docMk/>
            <pc:sldMk cId="2656719557" sldId="317"/>
            <ac:spMk id="71" creationId="{248434EB-C281-2963-9579-9981E5330665}"/>
          </ac:spMkLst>
        </pc:spChg>
        <pc:spChg chg="mod">
          <ac:chgData name="Edward Zapert" userId="27859bdd-b4b9-4b4d-b892-da0beb0ff13b" providerId="ADAL" clId="{2C4F4A8C-751A-4CDF-B2A6-E8141F7B5B84}" dt="2024-11-12T21:39:32.278" v="224" actId="1076"/>
          <ac:spMkLst>
            <pc:docMk/>
            <pc:sldMk cId="2656719557" sldId="317"/>
            <ac:spMk id="75" creationId="{FDE3D4BE-3495-F6BC-7D69-81BC75CA2ACE}"/>
          </ac:spMkLst>
        </pc:spChg>
      </pc:sldChg>
      <pc:sldChg chg="modSp">
        <pc:chgData name="Edward Zapert" userId="27859bdd-b4b9-4b4d-b892-da0beb0ff13b" providerId="ADAL" clId="{2C4F4A8C-751A-4CDF-B2A6-E8141F7B5B84}" dt="2024-11-07T22:39:27.762" v="39" actId="1076"/>
        <pc:sldMkLst>
          <pc:docMk/>
          <pc:sldMk cId="3445415718" sldId="320"/>
        </pc:sldMkLst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27" creationId="{90F86161-8A14-3012-B203-06CBBCF032E9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29" creationId="{B703515F-ADD9-B907-A518-96E401426EE1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30" creationId="{B8EA2507-210B-3871-C0BA-B492DB7D8958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36" creationId="{EDB715CD-ED61-9BFD-B9AF-6EC6B651D660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37" creationId="{9FC55FEA-D059-6221-A6EE-0B5EDABC4A39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39" creationId="{D5EFD6D5-0DEB-DF8A-5AD9-66CFF9148436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41" creationId="{B534D3DE-A080-8C8D-9ECF-68FF13B468FA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48" creationId="{5A170398-EF21-5C59-477B-307415BF07AD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49" creationId="{6583EB65-0647-247F-9C29-DCDE21CDDC95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52" creationId="{64E6776D-F339-D907-F32D-63CD74A2702D}"/>
          </ac:spMkLst>
        </pc:spChg>
        <pc:spChg chg="mod">
          <ac:chgData name="Edward Zapert" userId="27859bdd-b4b9-4b4d-b892-da0beb0ff13b" providerId="ADAL" clId="{2C4F4A8C-751A-4CDF-B2A6-E8141F7B5B84}" dt="2024-11-07T22:39:27.762" v="39" actId="1076"/>
          <ac:spMkLst>
            <pc:docMk/>
            <pc:sldMk cId="3445415718" sldId="320"/>
            <ac:spMk id="53" creationId="{71D91A00-0F86-94EE-15C0-BAA3D90BA75C}"/>
          </ac:spMkLst>
        </pc:spChg>
        <pc:grpChg chg="mod">
          <ac:chgData name="Edward Zapert" userId="27859bdd-b4b9-4b4d-b892-da0beb0ff13b" providerId="ADAL" clId="{2C4F4A8C-751A-4CDF-B2A6-E8141F7B5B84}" dt="2024-11-07T22:39:27.762" v="39" actId="1076"/>
          <ac:grpSpMkLst>
            <pc:docMk/>
            <pc:sldMk cId="3445415718" sldId="320"/>
            <ac:grpSpMk id="43" creationId="{A92B12C9-1FC3-664E-AE4D-830ECF6580A6}"/>
          </ac:grpSpMkLst>
        </pc:grpChg>
        <pc:grpChg chg="mod">
          <ac:chgData name="Edward Zapert" userId="27859bdd-b4b9-4b4d-b892-da0beb0ff13b" providerId="ADAL" clId="{2C4F4A8C-751A-4CDF-B2A6-E8141F7B5B84}" dt="2024-11-07T22:39:27.762" v="39" actId="1076"/>
          <ac:grpSpMkLst>
            <pc:docMk/>
            <pc:sldMk cId="3445415718" sldId="320"/>
            <ac:grpSpMk id="47" creationId="{DC99F73F-FDDC-9365-B4F1-751C9298CE03}"/>
          </ac:grpSpMkLst>
        </pc:grpChg>
        <pc:grpChg chg="mod">
          <ac:chgData name="Edward Zapert" userId="27859bdd-b4b9-4b4d-b892-da0beb0ff13b" providerId="ADAL" clId="{2C4F4A8C-751A-4CDF-B2A6-E8141F7B5B84}" dt="2024-11-07T22:39:27.762" v="39" actId="1076"/>
          <ac:grpSpMkLst>
            <pc:docMk/>
            <pc:sldMk cId="3445415718" sldId="320"/>
            <ac:grpSpMk id="50" creationId="{175321BC-BD4A-482F-C870-E4D3E6F8FF71}"/>
          </ac:grpSpMkLst>
        </pc:grpChg>
        <pc:grpChg chg="mod">
          <ac:chgData name="Edward Zapert" userId="27859bdd-b4b9-4b4d-b892-da0beb0ff13b" providerId="ADAL" clId="{2C4F4A8C-751A-4CDF-B2A6-E8141F7B5B84}" dt="2024-11-07T22:39:27.762" v="39" actId="1076"/>
          <ac:grpSpMkLst>
            <pc:docMk/>
            <pc:sldMk cId="3445415718" sldId="320"/>
            <ac:grpSpMk id="51" creationId="{425C6C40-B922-A0BA-C223-57ACE6E64DA2}"/>
          </ac:grpSpMkLst>
        </pc:grpChg>
        <pc:grpChg chg="mod">
          <ac:chgData name="Edward Zapert" userId="27859bdd-b4b9-4b4d-b892-da0beb0ff13b" providerId="ADAL" clId="{2C4F4A8C-751A-4CDF-B2A6-E8141F7B5B84}" dt="2024-11-07T22:39:27.762" v="39" actId="1076"/>
          <ac:grpSpMkLst>
            <pc:docMk/>
            <pc:sldMk cId="3445415718" sldId="320"/>
            <ac:grpSpMk id="55" creationId="{09809547-B400-AC53-76FF-AFD9CE26078A}"/>
          </ac:grpSpMkLst>
        </pc:grpChg>
        <pc:picChg chg="mod">
          <ac:chgData name="Edward Zapert" userId="27859bdd-b4b9-4b4d-b892-da0beb0ff13b" providerId="ADAL" clId="{2C4F4A8C-751A-4CDF-B2A6-E8141F7B5B84}" dt="2024-11-07T22:39:27.762" v="39" actId="1076"/>
          <ac:picMkLst>
            <pc:docMk/>
            <pc:sldMk cId="3445415718" sldId="320"/>
            <ac:picMk id="1038" creationId="{2D454358-4347-5A5E-B820-03EB5298DF7B}"/>
          </ac:picMkLst>
        </pc:picChg>
        <pc:picChg chg="mod">
          <ac:chgData name="Edward Zapert" userId="27859bdd-b4b9-4b4d-b892-da0beb0ff13b" providerId="ADAL" clId="{2C4F4A8C-751A-4CDF-B2A6-E8141F7B5B84}" dt="2024-11-07T22:39:27.762" v="39" actId="1076"/>
          <ac:picMkLst>
            <pc:docMk/>
            <pc:sldMk cId="3445415718" sldId="320"/>
            <ac:picMk id="1044" creationId="{DFCF8E25-0EB1-326C-6A73-E3223E8D7CD4}"/>
          </ac:picMkLst>
        </pc:picChg>
        <pc:cxnChg chg="mod">
          <ac:chgData name="Edward Zapert" userId="27859bdd-b4b9-4b4d-b892-da0beb0ff13b" providerId="ADAL" clId="{2C4F4A8C-751A-4CDF-B2A6-E8141F7B5B84}" dt="2024-11-07T22:39:27.762" v="39" actId="1076"/>
          <ac:cxnSpMkLst>
            <pc:docMk/>
            <pc:sldMk cId="3445415718" sldId="320"/>
            <ac:cxnSpMk id="32" creationId="{55FA17AF-0A50-EE3C-1C7D-27343C6858CA}"/>
          </ac:cxnSpMkLst>
        </pc:cxnChg>
        <pc:cxnChg chg="mod">
          <ac:chgData name="Edward Zapert" userId="27859bdd-b4b9-4b4d-b892-da0beb0ff13b" providerId="ADAL" clId="{2C4F4A8C-751A-4CDF-B2A6-E8141F7B5B84}" dt="2024-11-07T22:39:27.762" v="39" actId="1076"/>
          <ac:cxnSpMkLst>
            <pc:docMk/>
            <pc:sldMk cId="3445415718" sldId="320"/>
            <ac:cxnSpMk id="34" creationId="{09D55DFA-4767-4C25-D9CD-6557113E0E11}"/>
          </ac:cxnSpMkLst>
        </pc:cxnChg>
        <pc:cxnChg chg="mod">
          <ac:chgData name="Edward Zapert" userId="27859bdd-b4b9-4b4d-b892-da0beb0ff13b" providerId="ADAL" clId="{2C4F4A8C-751A-4CDF-B2A6-E8141F7B5B84}" dt="2024-11-07T22:39:27.762" v="39" actId="1076"/>
          <ac:cxnSpMkLst>
            <pc:docMk/>
            <pc:sldMk cId="3445415718" sldId="320"/>
            <ac:cxnSpMk id="38" creationId="{213B8F07-4813-8395-1BA6-778238285E7A}"/>
          </ac:cxnSpMkLst>
        </pc:cxnChg>
        <pc:cxnChg chg="mod">
          <ac:chgData name="Edward Zapert" userId="27859bdd-b4b9-4b4d-b892-da0beb0ff13b" providerId="ADAL" clId="{2C4F4A8C-751A-4CDF-B2A6-E8141F7B5B84}" dt="2024-11-07T22:39:27.762" v="39" actId="1076"/>
          <ac:cxnSpMkLst>
            <pc:docMk/>
            <pc:sldMk cId="3445415718" sldId="320"/>
            <ac:cxnSpMk id="40" creationId="{76415181-6376-78A7-DBAF-51138E176158}"/>
          </ac:cxnSpMkLst>
        </pc:cxnChg>
        <pc:cxnChg chg="mod">
          <ac:chgData name="Edward Zapert" userId="27859bdd-b4b9-4b4d-b892-da0beb0ff13b" providerId="ADAL" clId="{2C4F4A8C-751A-4CDF-B2A6-E8141F7B5B84}" dt="2024-11-07T22:39:27.762" v="39" actId="1076"/>
          <ac:cxnSpMkLst>
            <pc:docMk/>
            <pc:sldMk cId="3445415718" sldId="320"/>
            <ac:cxnSpMk id="44" creationId="{51B50E01-CE7F-2A78-D7F7-25B15A47E970}"/>
          </ac:cxnSpMkLst>
        </pc:cxnChg>
      </pc:sldChg>
      <pc:sldChg chg="addSp delSp modSp mod">
        <pc:chgData name="Edward Zapert" userId="27859bdd-b4b9-4b4d-b892-da0beb0ff13b" providerId="ADAL" clId="{2C4F4A8C-751A-4CDF-B2A6-E8141F7B5B84}" dt="2024-11-12T06:06:25.114" v="64" actId="1076"/>
        <pc:sldMkLst>
          <pc:docMk/>
          <pc:sldMk cId="1212803502" sldId="325"/>
        </pc:sldMkLst>
        <pc:spChg chg="mod">
          <ac:chgData name="Edward Zapert" userId="27859bdd-b4b9-4b4d-b892-da0beb0ff13b" providerId="ADAL" clId="{2C4F4A8C-751A-4CDF-B2A6-E8141F7B5B84}" dt="2024-11-07T22:09:47.148" v="25" actId="1076"/>
          <ac:spMkLst>
            <pc:docMk/>
            <pc:sldMk cId="1212803502" sldId="325"/>
            <ac:spMk id="7" creationId="{925F3741-BFC2-AAB1-BB92-DC2EC7A9761E}"/>
          </ac:spMkLst>
        </pc:spChg>
        <pc:spChg chg="mod">
          <ac:chgData name="Edward Zapert" userId="27859bdd-b4b9-4b4d-b892-da0beb0ff13b" providerId="ADAL" clId="{2C4F4A8C-751A-4CDF-B2A6-E8141F7B5B84}" dt="2024-11-07T22:09:46.720" v="24" actId="1076"/>
          <ac:spMkLst>
            <pc:docMk/>
            <pc:sldMk cId="1212803502" sldId="325"/>
            <ac:spMk id="14" creationId="{7048DD1C-79DE-56DC-980F-B0660B342CC0}"/>
          </ac:spMkLst>
        </pc:spChg>
        <pc:picChg chg="add mod">
          <ac:chgData name="Edward Zapert" userId="27859bdd-b4b9-4b4d-b892-da0beb0ff13b" providerId="ADAL" clId="{2C4F4A8C-751A-4CDF-B2A6-E8141F7B5B84}" dt="2024-11-12T06:06:25.114" v="64" actId="1076"/>
          <ac:picMkLst>
            <pc:docMk/>
            <pc:sldMk cId="1212803502" sldId="325"/>
            <ac:picMk id="3" creationId="{9D3CD573-C2C5-E9C1-4D7F-927790772A3A}"/>
          </ac:picMkLst>
        </pc:picChg>
        <pc:picChg chg="mod ord">
          <ac:chgData name="Edward Zapert" userId="27859bdd-b4b9-4b4d-b892-da0beb0ff13b" providerId="ADAL" clId="{2C4F4A8C-751A-4CDF-B2A6-E8141F7B5B84}" dt="2024-11-12T06:06:15.625" v="62" actId="170"/>
          <ac:picMkLst>
            <pc:docMk/>
            <pc:sldMk cId="1212803502" sldId="325"/>
            <ac:picMk id="11" creationId="{4FC06ED2-22DE-460C-8B82-C560D9D55C8B}"/>
          </ac:picMkLst>
        </pc:picChg>
        <pc:picChg chg="mod ord">
          <ac:chgData name="Edward Zapert" userId="27859bdd-b4b9-4b4d-b892-da0beb0ff13b" providerId="ADAL" clId="{2C4F4A8C-751A-4CDF-B2A6-E8141F7B5B84}" dt="2024-11-07T22:10:17.359" v="30" actId="1076"/>
          <ac:picMkLst>
            <pc:docMk/>
            <pc:sldMk cId="1212803502" sldId="325"/>
            <ac:picMk id="12" creationId="{5D17F83B-A572-EE63-9FA4-3CAD1828EE8E}"/>
          </ac:picMkLst>
        </pc:picChg>
      </pc:sldChg>
      <pc:sldChg chg="modSp mod">
        <pc:chgData name="Edward Zapert" userId="27859bdd-b4b9-4b4d-b892-da0beb0ff13b" providerId="ADAL" clId="{2C4F4A8C-751A-4CDF-B2A6-E8141F7B5B84}" dt="2024-11-07T22:04:06.298" v="21" actId="1076"/>
        <pc:sldMkLst>
          <pc:docMk/>
          <pc:sldMk cId="3101897416" sldId="327"/>
        </pc:sldMkLst>
      </pc:sldChg>
      <pc:sldChg chg="modSp mod">
        <pc:chgData name="Edward Zapert" userId="27859bdd-b4b9-4b4d-b892-da0beb0ff13b" providerId="ADAL" clId="{2C4F4A8C-751A-4CDF-B2A6-E8141F7B5B84}" dt="2024-11-12T21:01:00.160" v="90" actId="171"/>
        <pc:sldMkLst>
          <pc:docMk/>
          <pc:sldMk cId="2117814344" sldId="330"/>
        </pc:sldMkLst>
        <pc:graphicFrameChg chg="mod">
          <ac:chgData name="Edward Zapert" userId="27859bdd-b4b9-4b4d-b892-da0beb0ff13b" providerId="ADAL" clId="{2C4F4A8C-751A-4CDF-B2A6-E8141F7B5B84}" dt="2024-11-12T21:00:50.394" v="89" actId="1076"/>
          <ac:graphicFrameMkLst>
            <pc:docMk/>
            <pc:sldMk cId="2117814344" sldId="330"/>
            <ac:graphicFrameMk id="10" creationId="{6813F2FE-A994-F8D3-F259-54DFCE6A50B1}"/>
          </ac:graphicFrameMkLst>
        </pc:graphicFrameChg>
        <pc:picChg chg="ord">
          <ac:chgData name="Edward Zapert" userId="27859bdd-b4b9-4b4d-b892-da0beb0ff13b" providerId="ADAL" clId="{2C4F4A8C-751A-4CDF-B2A6-E8141F7B5B84}" dt="2024-11-12T21:01:00.160" v="90" actId="171"/>
          <ac:picMkLst>
            <pc:docMk/>
            <pc:sldMk cId="2117814344" sldId="330"/>
            <ac:picMk id="13" creationId="{0E30149F-D433-4935-03EE-DFDBC1FA92BD}"/>
          </ac:picMkLst>
        </pc:picChg>
      </pc:sldChg>
      <pc:sldChg chg="modSp mod ord">
        <pc:chgData name="Edward Zapert" userId="27859bdd-b4b9-4b4d-b892-da0beb0ff13b" providerId="ADAL" clId="{2C4F4A8C-751A-4CDF-B2A6-E8141F7B5B84}" dt="2024-11-12T21:24:05.887" v="199" actId="2711"/>
        <pc:sldMkLst>
          <pc:docMk/>
          <pc:sldMk cId="3102381322" sldId="331"/>
        </pc:sldMkLst>
        <pc:graphicFrameChg chg="mod">
          <ac:chgData name="Edward Zapert" userId="27859bdd-b4b9-4b4d-b892-da0beb0ff13b" providerId="ADAL" clId="{2C4F4A8C-751A-4CDF-B2A6-E8141F7B5B84}" dt="2024-11-12T21:24:05.887" v="199" actId="2711"/>
          <ac:graphicFrameMkLst>
            <pc:docMk/>
            <pc:sldMk cId="3102381322" sldId="331"/>
            <ac:graphicFrameMk id="8" creationId="{7BC02E61-FDEB-207C-D33B-B22AF755DBFE}"/>
          </ac:graphicFrameMkLst>
        </pc:graphicFrameChg>
      </pc:sldChg>
      <pc:sldChg chg="addSp delSp modSp mod">
        <pc:chgData name="Edward Zapert" userId="27859bdd-b4b9-4b4d-b892-da0beb0ff13b" providerId="ADAL" clId="{2C4F4A8C-751A-4CDF-B2A6-E8141F7B5B84}" dt="2024-11-12T21:51:49.559" v="240"/>
        <pc:sldMkLst>
          <pc:docMk/>
          <pc:sldMk cId="1642593969" sldId="332"/>
        </pc:sldMkLst>
        <pc:picChg chg="add mod ord">
          <ac:chgData name="Edward Zapert" userId="27859bdd-b4b9-4b4d-b892-da0beb0ff13b" providerId="ADAL" clId="{2C4F4A8C-751A-4CDF-B2A6-E8141F7B5B84}" dt="2024-11-12T21:51:49.559" v="240"/>
          <ac:picMkLst>
            <pc:docMk/>
            <pc:sldMk cId="1642593969" sldId="332"/>
            <ac:picMk id="2" creationId="{A317DC3E-750C-A2BB-2F27-1A2E2BF7E70A}"/>
          </ac:picMkLst>
        </pc:picChg>
      </pc:sldChg>
      <pc:sldChg chg="modSp mod">
        <pc:chgData name="Edward Zapert" userId="27859bdd-b4b9-4b4d-b892-da0beb0ff13b" providerId="ADAL" clId="{2C4F4A8C-751A-4CDF-B2A6-E8141F7B5B84}" dt="2024-11-07T22:43:00.003" v="44" actId="1038"/>
        <pc:sldMkLst>
          <pc:docMk/>
          <pc:sldMk cId="11971323" sldId="333"/>
        </pc:sldMkLst>
      </pc:sldChg>
      <pc:sldChg chg="addSp delSp modSp mod">
        <pc:chgData name="Edward Zapert" userId="27859bdd-b4b9-4b4d-b892-da0beb0ff13b" providerId="ADAL" clId="{2C4F4A8C-751A-4CDF-B2A6-E8141F7B5B84}" dt="2024-11-12T06:10:37.230" v="87" actId="1076"/>
        <pc:sldMkLst>
          <pc:docMk/>
          <pc:sldMk cId="2909214977" sldId="340"/>
        </pc:sldMkLst>
        <pc:picChg chg="add del mod modCrop">
          <ac:chgData name="Edward Zapert" userId="27859bdd-b4b9-4b4d-b892-da0beb0ff13b" providerId="ADAL" clId="{2C4F4A8C-751A-4CDF-B2A6-E8141F7B5B84}" dt="2024-11-12T06:10:37.230" v="87" actId="1076"/>
          <ac:picMkLst>
            <pc:docMk/>
            <pc:sldMk cId="2909214977" sldId="340"/>
            <ac:picMk id="40" creationId="{2473478E-2C12-B0F0-7EAB-6BA3CC9AD2A9}"/>
          </ac:picMkLst>
        </pc:picChg>
      </pc:sldChg>
      <pc:sldChg chg="add mod ord modShow">
        <pc:chgData name="Edward Zapert" userId="27859bdd-b4b9-4b4d-b892-da0beb0ff13b" providerId="ADAL" clId="{2C4F4A8C-751A-4CDF-B2A6-E8141F7B5B84}" dt="2024-11-12T21:06:49.838" v="161"/>
        <pc:sldMkLst>
          <pc:docMk/>
          <pc:sldMk cId="2875378658" sldId="341"/>
        </pc:sldMkLst>
      </pc:sldChg>
      <pc:sldChg chg="modSp mod">
        <pc:chgData name="Edward Zapert" userId="27859bdd-b4b9-4b4d-b892-da0beb0ff13b" providerId="ADAL" clId="{2C4F4A8C-751A-4CDF-B2A6-E8141F7B5B84}" dt="2024-11-12T21:23:29.206" v="197" actId="27636"/>
        <pc:sldMkLst>
          <pc:docMk/>
          <pc:sldMk cId="1684136538" sldId="347"/>
        </pc:sldMkLst>
        <pc:spChg chg="mod">
          <ac:chgData name="Edward Zapert" userId="27859bdd-b4b9-4b4d-b892-da0beb0ff13b" providerId="ADAL" clId="{2C4F4A8C-751A-4CDF-B2A6-E8141F7B5B84}" dt="2024-11-12T21:23:29.206" v="197" actId="27636"/>
          <ac:spMkLst>
            <pc:docMk/>
            <pc:sldMk cId="1684136538" sldId="347"/>
            <ac:spMk id="72" creationId="{02842ADB-ECC0-E360-3F1D-ACD7E9829245}"/>
          </ac:spMkLst>
        </pc:spChg>
      </pc:sldChg>
      <pc:sldChg chg="modSp mod">
        <pc:chgData name="Edward Zapert" userId="27859bdd-b4b9-4b4d-b892-da0beb0ff13b" providerId="ADAL" clId="{2C4F4A8C-751A-4CDF-B2A6-E8141F7B5B84}" dt="2024-11-12T21:23:07.625" v="189" actId="2711"/>
        <pc:sldMkLst>
          <pc:docMk/>
          <pc:sldMk cId="3629762849" sldId="348"/>
        </pc:sldMkLst>
        <pc:spChg chg="mod">
          <ac:chgData name="Edward Zapert" userId="27859bdd-b4b9-4b4d-b892-da0beb0ff13b" providerId="ADAL" clId="{2C4F4A8C-751A-4CDF-B2A6-E8141F7B5B84}" dt="2024-11-12T21:23:07.625" v="189" actId="2711"/>
          <ac:spMkLst>
            <pc:docMk/>
            <pc:sldMk cId="3629762849" sldId="348"/>
            <ac:spMk id="72" creationId="{DC7DAAA1-31B7-35DD-86B8-9B083F02CF42}"/>
          </ac:spMkLst>
        </pc:spChg>
      </pc:sldChg>
    </pc:docChg>
  </pc:docChgLst>
  <pc:docChgLst>
    <pc:chgData name="Ryan Kaczmarczyk" userId="7071fcb2-2c7e-4cad-bf16-2fa7f0407802" providerId="ADAL" clId="{2A68BEE7-4599-4F83-A690-A0029848D087}"/>
    <pc:docChg chg="undo redo custSel addSld delSld modSld sldOrd modSection">
      <pc:chgData name="Ryan Kaczmarczyk" userId="7071fcb2-2c7e-4cad-bf16-2fa7f0407802" providerId="ADAL" clId="{2A68BEE7-4599-4F83-A690-A0029848D087}" dt="2024-11-12T21:52:36.936" v="3357" actId="729"/>
      <pc:docMkLst>
        <pc:docMk/>
      </pc:docMkLst>
      <pc:sldChg chg="modSp mod">
        <pc:chgData name="Ryan Kaczmarczyk" userId="7071fcb2-2c7e-4cad-bf16-2fa7f0407802" providerId="ADAL" clId="{2A68BEE7-4599-4F83-A690-A0029848D087}" dt="2024-11-12T17:36:21.336" v="1635" actId="20577"/>
        <pc:sldMkLst>
          <pc:docMk/>
          <pc:sldMk cId="2887185268" sldId="295"/>
        </pc:sldMkLst>
        <pc:spChg chg="mod">
          <ac:chgData name="Ryan Kaczmarczyk" userId="7071fcb2-2c7e-4cad-bf16-2fa7f0407802" providerId="ADAL" clId="{2A68BEE7-4599-4F83-A690-A0029848D087}" dt="2024-11-12T17:36:21.336" v="1635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 modShow">
        <pc:chgData name="Ryan Kaczmarczyk" userId="7071fcb2-2c7e-4cad-bf16-2fa7f0407802" providerId="ADAL" clId="{2A68BEE7-4599-4F83-A690-A0029848D087}" dt="2024-11-12T21:52:36.936" v="3357" actId="729"/>
        <pc:sldMkLst>
          <pc:docMk/>
          <pc:sldMk cId="2974120754" sldId="304"/>
        </pc:sldMkLst>
      </pc:sldChg>
      <pc:sldChg chg="addSp modSp mod">
        <pc:chgData name="Ryan Kaczmarczyk" userId="7071fcb2-2c7e-4cad-bf16-2fa7f0407802" providerId="ADAL" clId="{2A68BEE7-4599-4F83-A690-A0029848D087}" dt="2024-11-12T21:24:03.677" v="3181" actId="1076"/>
        <pc:sldMkLst>
          <pc:docMk/>
          <pc:sldMk cId="3791165186" sldId="308"/>
        </pc:sldMkLst>
        <pc:graphicFrameChg chg="add mod modGraphic">
          <ac:chgData name="Ryan Kaczmarczyk" userId="7071fcb2-2c7e-4cad-bf16-2fa7f0407802" providerId="ADAL" clId="{2A68BEE7-4599-4F83-A690-A0029848D087}" dt="2024-11-12T21:23:51.699" v="3180" actId="2711"/>
          <ac:graphicFrameMkLst>
            <pc:docMk/>
            <pc:sldMk cId="3791165186" sldId="308"/>
            <ac:graphicFrameMk id="2" creationId="{88236287-99F2-D75E-A14B-B6E0E5D247E1}"/>
          </ac:graphicFrameMkLst>
        </pc:graphicFrameChg>
        <pc:picChg chg="mod">
          <ac:chgData name="Ryan Kaczmarczyk" userId="7071fcb2-2c7e-4cad-bf16-2fa7f0407802" providerId="ADAL" clId="{2A68BEE7-4599-4F83-A690-A0029848D087}" dt="2024-11-12T21:24:03.677" v="3181" actId="1076"/>
          <ac:picMkLst>
            <pc:docMk/>
            <pc:sldMk cId="3791165186" sldId="308"/>
            <ac:picMk id="7" creationId="{6A4C291D-E093-936D-DEF3-5A4D7ABBBEC9}"/>
          </ac:picMkLst>
        </pc:picChg>
      </pc:sldChg>
      <pc:sldChg chg="modSp mod">
        <pc:chgData name="Ryan Kaczmarczyk" userId="7071fcb2-2c7e-4cad-bf16-2fa7f0407802" providerId="ADAL" clId="{2A68BEE7-4599-4F83-A690-A0029848D087}" dt="2024-11-12T21:27:06.027" v="3187" actId="2711"/>
        <pc:sldMkLst>
          <pc:docMk/>
          <pc:sldMk cId="1581224032" sldId="310"/>
        </pc:sldMkLst>
        <pc:spChg chg="mod">
          <ac:chgData name="Ryan Kaczmarczyk" userId="7071fcb2-2c7e-4cad-bf16-2fa7f0407802" providerId="ADAL" clId="{2A68BEE7-4599-4F83-A690-A0029848D087}" dt="2024-11-12T21:26:55.253" v="3185" actId="2711"/>
          <ac:spMkLst>
            <pc:docMk/>
            <pc:sldMk cId="1581224032" sldId="310"/>
            <ac:spMk id="19" creationId="{002DAEB1-C5D4-C005-6C47-843C9A653C06}"/>
          </ac:spMkLst>
        </pc:spChg>
        <pc:spChg chg="mod">
          <ac:chgData name="Ryan Kaczmarczyk" userId="7071fcb2-2c7e-4cad-bf16-2fa7f0407802" providerId="ADAL" clId="{2A68BEE7-4599-4F83-A690-A0029848D087}" dt="2024-11-12T21:26:49.415" v="3184" actId="2711"/>
          <ac:spMkLst>
            <pc:docMk/>
            <pc:sldMk cId="1581224032" sldId="310"/>
            <ac:spMk id="22" creationId="{FAB74F84-41A0-348D-6581-A8265729B09D}"/>
          </ac:spMkLst>
        </pc:spChg>
        <pc:spChg chg="mod">
          <ac:chgData name="Ryan Kaczmarczyk" userId="7071fcb2-2c7e-4cad-bf16-2fa7f0407802" providerId="ADAL" clId="{2A68BEE7-4599-4F83-A690-A0029848D087}" dt="2024-11-12T21:27:00.580" v="3186" actId="2711"/>
          <ac:spMkLst>
            <pc:docMk/>
            <pc:sldMk cId="1581224032" sldId="310"/>
            <ac:spMk id="23" creationId="{F0D9FAC7-67F5-6FDF-B1BF-B3C7349DA28B}"/>
          </ac:spMkLst>
        </pc:spChg>
        <pc:spChg chg="mod">
          <ac:chgData name="Ryan Kaczmarczyk" userId="7071fcb2-2c7e-4cad-bf16-2fa7f0407802" providerId="ADAL" clId="{2A68BEE7-4599-4F83-A690-A0029848D087}" dt="2024-11-12T21:27:06.027" v="3187" actId="2711"/>
          <ac:spMkLst>
            <pc:docMk/>
            <pc:sldMk cId="1581224032" sldId="310"/>
            <ac:spMk id="24" creationId="{A7E502A2-5817-587E-5DFE-0AAA8AF608FF}"/>
          </ac:spMkLst>
        </pc:spChg>
      </pc:sldChg>
      <pc:sldChg chg="modSp mod">
        <pc:chgData name="Ryan Kaczmarczyk" userId="7071fcb2-2c7e-4cad-bf16-2fa7f0407802" providerId="ADAL" clId="{2A68BEE7-4599-4F83-A690-A0029848D087}" dt="2024-11-12T21:31:00.677" v="3284" actId="1038"/>
        <pc:sldMkLst>
          <pc:docMk/>
          <pc:sldMk cId="2656719557" sldId="317"/>
        </pc:sldMkLst>
        <pc:spChg chg="mod">
          <ac:chgData name="Ryan Kaczmarczyk" userId="7071fcb2-2c7e-4cad-bf16-2fa7f0407802" providerId="ADAL" clId="{2A68BEE7-4599-4F83-A690-A0029848D087}" dt="2024-11-12T21:27:47.619" v="3189" actId="2711"/>
          <ac:spMkLst>
            <pc:docMk/>
            <pc:sldMk cId="2656719557" sldId="317"/>
            <ac:spMk id="13" creationId="{31A5F85B-8F54-0AC9-2512-16B87B192F1A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16" creationId="{2B8B235A-11C8-62A4-7D51-89697FAF55D2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24" creationId="{8C6F6012-FC6F-CA8A-DB87-BEB124AFDD91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26" creationId="{A9EA4B9E-3256-776A-0B69-F556C9F0962F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28" creationId="{6BC40E54-BE4B-30D7-80D0-DE91D27BEF27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36" creationId="{952BD689-5EE3-554B-1307-E8A2ACB7F7ED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44" creationId="{297F446C-69AD-3653-2CAC-52211002661F}"/>
          </ac:spMkLst>
        </pc:spChg>
        <pc:spChg chg="mod">
          <ac:chgData name="Ryan Kaczmarczyk" userId="7071fcb2-2c7e-4cad-bf16-2fa7f0407802" providerId="ADAL" clId="{2A68BEE7-4599-4F83-A690-A0029848D087}" dt="2024-11-12T21:27:40.471" v="3188" actId="2711"/>
          <ac:spMkLst>
            <pc:docMk/>
            <pc:sldMk cId="2656719557" sldId="317"/>
            <ac:spMk id="52" creationId="{DAB16FD3-BFE2-2EB8-6ABC-A78C1F4D6B2F}"/>
          </ac:spMkLst>
        </pc:spChg>
        <pc:spChg chg="mod">
          <ac:chgData name="Ryan Kaczmarczyk" userId="7071fcb2-2c7e-4cad-bf16-2fa7f0407802" providerId="ADAL" clId="{2A68BEE7-4599-4F83-A690-A0029848D087}" dt="2024-11-12T21:29:14.156" v="3220" actId="121"/>
          <ac:spMkLst>
            <pc:docMk/>
            <pc:sldMk cId="2656719557" sldId="317"/>
            <ac:spMk id="61" creationId="{AC869E62-119F-CCA1-D85A-A2FE6ACD2C9C}"/>
          </ac:spMkLst>
        </pc:spChg>
        <pc:spChg chg="mod">
          <ac:chgData name="Ryan Kaczmarczyk" userId="7071fcb2-2c7e-4cad-bf16-2fa7f0407802" providerId="ADAL" clId="{2A68BEE7-4599-4F83-A690-A0029848D087}" dt="2024-11-12T21:31:00.677" v="3284" actId="1038"/>
          <ac:spMkLst>
            <pc:docMk/>
            <pc:sldMk cId="2656719557" sldId="317"/>
            <ac:spMk id="69" creationId="{5A99B83F-D83F-2E56-3F62-B7A58AA97145}"/>
          </ac:spMkLst>
        </pc:spChg>
        <pc:spChg chg="mod">
          <ac:chgData name="Ryan Kaczmarczyk" userId="7071fcb2-2c7e-4cad-bf16-2fa7f0407802" providerId="ADAL" clId="{2A68BEE7-4599-4F83-A690-A0029848D087}" dt="2024-11-12T21:31:00.677" v="3284" actId="1038"/>
          <ac:spMkLst>
            <pc:docMk/>
            <pc:sldMk cId="2656719557" sldId="317"/>
            <ac:spMk id="71" creationId="{248434EB-C281-2963-9579-9981E5330665}"/>
          </ac:spMkLst>
        </pc:spChg>
        <pc:spChg chg="mod">
          <ac:chgData name="Ryan Kaczmarczyk" userId="7071fcb2-2c7e-4cad-bf16-2fa7f0407802" providerId="ADAL" clId="{2A68BEE7-4599-4F83-A690-A0029848D087}" dt="2024-11-12T21:29:47.013" v="3224" actId="1076"/>
          <ac:spMkLst>
            <pc:docMk/>
            <pc:sldMk cId="2656719557" sldId="317"/>
            <ac:spMk id="73" creationId="{2E08EA67-3962-DA64-4158-A20D998849CA}"/>
          </ac:spMkLst>
        </pc:spChg>
      </pc:sldChg>
      <pc:sldChg chg="modSp mod">
        <pc:chgData name="Ryan Kaczmarczyk" userId="7071fcb2-2c7e-4cad-bf16-2fa7f0407802" providerId="ADAL" clId="{2A68BEE7-4599-4F83-A690-A0029848D087}" dt="2024-11-12T21:39:51.330" v="3321" actId="1076"/>
        <pc:sldMkLst>
          <pc:docMk/>
          <pc:sldMk cId="1145674718" sldId="319"/>
        </pc:sldMkLst>
        <pc:picChg chg="mod">
          <ac:chgData name="Ryan Kaczmarczyk" userId="7071fcb2-2c7e-4cad-bf16-2fa7f0407802" providerId="ADAL" clId="{2A68BEE7-4599-4F83-A690-A0029848D087}" dt="2024-11-12T21:39:46.298" v="3320" actId="1076"/>
          <ac:picMkLst>
            <pc:docMk/>
            <pc:sldMk cId="1145674718" sldId="319"/>
            <ac:picMk id="6" creationId="{7B03E2D1-5255-3342-9789-206090979CC0}"/>
          </ac:picMkLst>
        </pc:picChg>
        <pc:picChg chg="mod">
          <ac:chgData name="Ryan Kaczmarczyk" userId="7071fcb2-2c7e-4cad-bf16-2fa7f0407802" providerId="ADAL" clId="{2A68BEE7-4599-4F83-A690-A0029848D087}" dt="2024-11-12T21:39:41.490" v="3319" actId="1076"/>
          <ac:picMkLst>
            <pc:docMk/>
            <pc:sldMk cId="1145674718" sldId="319"/>
            <ac:picMk id="8" creationId="{69D148A7-6CE9-8303-59BD-3D3016339BA7}"/>
          </ac:picMkLst>
        </pc:picChg>
        <pc:picChg chg="mod ord">
          <ac:chgData name="Ryan Kaczmarczyk" userId="7071fcb2-2c7e-4cad-bf16-2fa7f0407802" providerId="ADAL" clId="{2A68BEE7-4599-4F83-A690-A0029848D087}" dt="2024-11-12T21:39:51.330" v="3321" actId="1076"/>
          <ac:picMkLst>
            <pc:docMk/>
            <pc:sldMk cId="1145674718" sldId="319"/>
            <ac:picMk id="10" creationId="{D7EA4471-B45A-96ED-19A7-1A9F3C5AB2AA}"/>
          </ac:picMkLst>
        </pc:picChg>
      </pc:sldChg>
      <pc:sldChg chg="del mod modShow">
        <pc:chgData name="Ryan Kaczmarczyk" userId="7071fcb2-2c7e-4cad-bf16-2fa7f0407802" providerId="ADAL" clId="{2A68BEE7-4599-4F83-A690-A0029848D087}" dt="2024-11-12T20:39:08.627" v="2459" actId="2696"/>
        <pc:sldMkLst>
          <pc:docMk/>
          <pc:sldMk cId="3991788134" sldId="323"/>
        </pc:sldMkLst>
      </pc:sldChg>
      <pc:sldChg chg="modSp mod">
        <pc:chgData name="Ryan Kaczmarczyk" userId="7071fcb2-2c7e-4cad-bf16-2fa7f0407802" providerId="ADAL" clId="{2A68BEE7-4599-4F83-A690-A0029848D087}" dt="2024-11-12T21:51:40.806" v="3353" actId="207"/>
        <pc:sldMkLst>
          <pc:docMk/>
          <pc:sldMk cId="1212803502" sldId="325"/>
        </pc:sldMkLst>
        <pc:spChg chg="mod">
          <ac:chgData name="Ryan Kaczmarczyk" userId="7071fcb2-2c7e-4cad-bf16-2fa7f0407802" providerId="ADAL" clId="{2A68BEE7-4599-4F83-A690-A0029848D087}" dt="2024-11-12T21:51:40.806" v="3353" actId="207"/>
          <ac:spMkLst>
            <pc:docMk/>
            <pc:sldMk cId="1212803502" sldId="325"/>
            <ac:spMk id="2" creationId="{28BA6BBA-8695-21A8-6764-FEC061BD99F7}"/>
          </ac:spMkLst>
        </pc:spChg>
        <pc:spChg chg="mod">
          <ac:chgData name="Ryan Kaczmarczyk" userId="7071fcb2-2c7e-4cad-bf16-2fa7f0407802" providerId="ADAL" clId="{2A68BEE7-4599-4F83-A690-A0029848D087}" dt="2024-11-12T21:51:05.260" v="3352" actId="20577"/>
          <ac:spMkLst>
            <pc:docMk/>
            <pc:sldMk cId="1212803502" sldId="325"/>
            <ac:spMk id="5" creationId="{D61297CD-A620-F795-845D-47D6C53AE1F3}"/>
          </ac:spMkLst>
        </pc:spChg>
        <pc:spChg chg="mod">
          <ac:chgData name="Ryan Kaczmarczyk" userId="7071fcb2-2c7e-4cad-bf16-2fa7f0407802" providerId="ADAL" clId="{2A68BEE7-4599-4F83-A690-A0029848D087}" dt="2024-11-12T21:51:40.806" v="3353" actId="207"/>
          <ac:spMkLst>
            <pc:docMk/>
            <pc:sldMk cId="1212803502" sldId="325"/>
            <ac:spMk id="7" creationId="{925F3741-BFC2-AAB1-BB92-DC2EC7A9761E}"/>
          </ac:spMkLst>
        </pc:spChg>
        <pc:spChg chg="mod">
          <ac:chgData name="Ryan Kaczmarczyk" userId="7071fcb2-2c7e-4cad-bf16-2fa7f0407802" providerId="ADAL" clId="{2A68BEE7-4599-4F83-A690-A0029848D087}" dt="2024-11-12T21:51:40.806" v="3353" actId="207"/>
          <ac:spMkLst>
            <pc:docMk/>
            <pc:sldMk cId="1212803502" sldId="325"/>
            <ac:spMk id="14" creationId="{7048DD1C-79DE-56DC-980F-B0660B342CC0}"/>
          </ac:spMkLst>
        </pc:spChg>
      </pc:sldChg>
      <pc:sldChg chg="addSp delSp modSp add del mod modShow">
        <pc:chgData name="Ryan Kaczmarczyk" userId="7071fcb2-2c7e-4cad-bf16-2fa7f0407802" providerId="ADAL" clId="{2A68BEE7-4599-4F83-A690-A0029848D087}" dt="2024-11-12T20:58:52.034" v="2581" actId="2696"/>
        <pc:sldMkLst>
          <pc:docMk/>
          <pc:sldMk cId="30784857" sldId="326"/>
        </pc:sldMkLst>
      </pc:sldChg>
      <pc:sldChg chg="add del mod modShow">
        <pc:chgData name="Ryan Kaczmarczyk" userId="7071fcb2-2c7e-4cad-bf16-2fa7f0407802" providerId="ADAL" clId="{2A68BEE7-4599-4F83-A690-A0029848D087}" dt="2024-11-12T21:06:57.723" v="2882" actId="2696"/>
        <pc:sldMkLst>
          <pc:docMk/>
          <pc:sldMk cId="3101897416" sldId="327"/>
        </pc:sldMkLst>
      </pc:sldChg>
      <pc:sldChg chg="addSp delSp modSp add mod modTransition modAnim">
        <pc:chgData name="Ryan Kaczmarczyk" userId="7071fcb2-2c7e-4cad-bf16-2fa7f0407802" providerId="ADAL" clId="{2A68BEE7-4599-4F83-A690-A0029848D087}" dt="2024-11-12T21:07:34.381" v="2921" actId="1076"/>
        <pc:sldMkLst>
          <pc:docMk/>
          <pc:sldMk cId="3065860590" sldId="328"/>
        </pc:sldMkLst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3" creationId="{32739C89-ACCB-DDA3-C5C6-C95DD3165909}"/>
          </ac:spMkLst>
        </pc:spChg>
        <pc:spChg chg="mod">
          <ac:chgData name="Ryan Kaczmarczyk" userId="7071fcb2-2c7e-4cad-bf16-2fa7f0407802" providerId="ADAL" clId="{2A68BEE7-4599-4F83-A690-A0029848D087}" dt="2024-11-12T21:07:34.381" v="2921" actId="1076"/>
          <ac:spMkLst>
            <pc:docMk/>
            <pc:sldMk cId="3065860590" sldId="328"/>
            <ac:spMk id="5" creationId="{B9D39334-254F-46A6-7D4A-4C2ECB1CB224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6" creationId="{38223ED5-ECFF-1408-543C-4007C05DA19D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7" creationId="{1683C06D-0EE6-8B27-90E5-6FB8620536CF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10" creationId="{27DA3EF3-CF4C-9949-85A0-DBE94FD5FB6F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11" creationId="{3BB2D17D-B79A-B9E7-174B-DC2DE1878325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12" creationId="{76C68D65-069D-5F87-5A8D-682C66F6867D}"/>
          </ac:spMkLst>
        </pc:spChg>
        <pc:spChg chg="mod topLvl">
          <ac:chgData name="Ryan Kaczmarczyk" userId="7071fcb2-2c7e-4cad-bf16-2fa7f0407802" providerId="ADAL" clId="{2A68BEE7-4599-4F83-A690-A0029848D087}" dt="2024-11-12T17:43:44.865" v="1661" actId="14861"/>
          <ac:spMkLst>
            <pc:docMk/>
            <pc:sldMk cId="3065860590" sldId="328"/>
            <ac:spMk id="13" creationId="{24FAD79E-AFA3-330E-1BA7-5AFF1E9E141E}"/>
          </ac:spMkLst>
        </pc:spChg>
        <pc:spChg chg="add mod">
          <ac:chgData name="Ryan Kaczmarczyk" userId="7071fcb2-2c7e-4cad-bf16-2fa7f0407802" providerId="ADAL" clId="{2A68BEE7-4599-4F83-A690-A0029848D087}" dt="2024-11-12T17:44:01.559" v="1663" actId="20577"/>
          <ac:spMkLst>
            <pc:docMk/>
            <pc:sldMk cId="3065860590" sldId="328"/>
            <ac:spMk id="14" creationId="{9BE2BA8C-F405-CCC2-C35F-2A6A0F00B28F}"/>
          </ac:spMkLst>
        </pc:spChg>
        <pc:grpChg chg="add mod">
          <ac:chgData name="Ryan Kaczmarczyk" userId="7071fcb2-2c7e-4cad-bf16-2fa7f0407802" providerId="ADAL" clId="{2A68BEE7-4599-4F83-A690-A0029848D087}" dt="2024-11-12T17:43:24.971" v="1659" actId="14861"/>
          <ac:grpSpMkLst>
            <pc:docMk/>
            <pc:sldMk cId="3065860590" sldId="328"/>
            <ac:grpSpMk id="15" creationId="{9B698062-EE85-C13E-CC7E-002D5F8F62DA}"/>
          </ac:grpSpMkLst>
        </pc:grpChg>
      </pc:sldChg>
      <pc:sldChg chg="addSp delSp modSp add mod modTransition modAnim">
        <pc:chgData name="Ryan Kaczmarczyk" userId="7071fcb2-2c7e-4cad-bf16-2fa7f0407802" providerId="ADAL" clId="{2A68BEE7-4599-4F83-A690-A0029848D087}" dt="2024-11-12T21:25:16.346" v="3182" actId="478"/>
        <pc:sldMkLst>
          <pc:docMk/>
          <pc:sldMk cId="2566623779" sldId="329"/>
        </pc:sldMkLst>
        <pc:spChg chg="add mod">
          <ac:chgData name="Ryan Kaczmarczyk" userId="7071fcb2-2c7e-4cad-bf16-2fa7f0407802" providerId="ADAL" clId="{2A68BEE7-4599-4F83-A690-A0029848D087}" dt="2024-11-12T20:46:27.648" v="2542" actId="1582"/>
          <ac:spMkLst>
            <pc:docMk/>
            <pc:sldMk cId="2566623779" sldId="329"/>
            <ac:spMk id="2" creationId="{561D86F6-7487-504F-56DF-4419BE11F9A0}"/>
          </ac:spMkLst>
        </pc:spChg>
        <pc:spChg chg="mod">
          <ac:chgData name="Ryan Kaczmarczyk" userId="7071fcb2-2c7e-4cad-bf16-2fa7f0407802" providerId="ADAL" clId="{2A68BEE7-4599-4F83-A690-A0029848D087}" dt="2024-11-12T18:17:19.517" v="2435" actId="1035"/>
          <ac:spMkLst>
            <pc:docMk/>
            <pc:sldMk cId="2566623779" sldId="329"/>
            <ac:spMk id="3" creationId="{2DE85BF9-5C47-CAD0-C27D-055B17BDFAF1}"/>
          </ac:spMkLst>
        </pc:spChg>
        <pc:spChg chg="add mod">
          <ac:chgData name="Ryan Kaczmarczyk" userId="7071fcb2-2c7e-4cad-bf16-2fa7f0407802" providerId="ADAL" clId="{2A68BEE7-4599-4F83-A690-A0029848D087}" dt="2024-11-12T18:04:44.687" v="1906" actId="14100"/>
          <ac:spMkLst>
            <pc:docMk/>
            <pc:sldMk cId="2566623779" sldId="329"/>
            <ac:spMk id="10" creationId="{BE072A2A-9C95-DB33-E039-CA1D3E83CFC5}"/>
          </ac:spMkLst>
        </pc:spChg>
        <pc:spChg chg="add mod">
          <ac:chgData name="Ryan Kaczmarczyk" userId="7071fcb2-2c7e-4cad-bf16-2fa7f0407802" providerId="ADAL" clId="{2A68BEE7-4599-4F83-A690-A0029848D087}" dt="2024-11-12T18:02:32.739" v="1876" actId="14100"/>
          <ac:spMkLst>
            <pc:docMk/>
            <pc:sldMk cId="2566623779" sldId="329"/>
            <ac:spMk id="11" creationId="{C373C138-87B5-11D8-D920-A31D90AB8F17}"/>
          </ac:spMkLst>
        </pc:spChg>
        <pc:spChg chg="add mod">
          <ac:chgData name="Ryan Kaczmarczyk" userId="7071fcb2-2c7e-4cad-bf16-2fa7f0407802" providerId="ADAL" clId="{2A68BEE7-4599-4F83-A690-A0029848D087}" dt="2024-11-12T18:02:50.381" v="1879" actId="1035"/>
          <ac:spMkLst>
            <pc:docMk/>
            <pc:sldMk cId="2566623779" sldId="329"/>
            <ac:spMk id="12" creationId="{034AC622-FA75-929D-9681-7AF9932B6B05}"/>
          </ac:spMkLst>
        </pc:spChg>
        <pc:spChg chg="add mod">
          <ac:chgData name="Ryan Kaczmarczyk" userId="7071fcb2-2c7e-4cad-bf16-2fa7f0407802" providerId="ADAL" clId="{2A68BEE7-4599-4F83-A690-A0029848D087}" dt="2024-11-12T18:03:16.908" v="1884" actId="1035"/>
          <ac:spMkLst>
            <pc:docMk/>
            <pc:sldMk cId="2566623779" sldId="329"/>
            <ac:spMk id="13" creationId="{7A078140-BB4C-4BD2-2A88-1EE45B576AE6}"/>
          </ac:spMkLst>
        </pc:spChg>
        <pc:spChg chg="mod topLvl">
          <ac:chgData name="Ryan Kaczmarczyk" userId="7071fcb2-2c7e-4cad-bf16-2fa7f0407802" providerId="ADAL" clId="{2A68BEE7-4599-4F83-A690-A0029848D087}" dt="2024-11-12T20:47:18.185" v="2547" actId="404"/>
          <ac:spMkLst>
            <pc:docMk/>
            <pc:sldMk cId="2566623779" sldId="329"/>
            <ac:spMk id="14" creationId="{2A7F8777-96E5-FDD5-3BBB-8B416380E1EC}"/>
          </ac:spMkLst>
        </pc:spChg>
        <pc:spChg chg="mod topLvl">
          <ac:chgData name="Ryan Kaczmarczyk" userId="7071fcb2-2c7e-4cad-bf16-2fa7f0407802" providerId="ADAL" clId="{2A68BEE7-4599-4F83-A690-A0029848D087}" dt="2024-11-07T22:18:06.550" v="552" actId="404"/>
          <ac:spMkLst>
            <pc:docMk/>
            <pc:sldMk cId="2566623779" sldId="329"/>
            <ac:spMk id="15" creationId="{85D6EDC0-F35D-3AF1-50A9-3E87C0DAC230}"/>
          </ac:spMkLst>
        </pc:spChg>
        <pc:spChg chg="mod topLvl">
          <ac:chgData name="Ryan Kaczmarczyk" userId="7071fcb2-2c7e-4cad-bf16-2fa7f0407802" providerId="ADAL" clId="{2A68BEE7-4599-4F83-A690-A0029848D087}" dt="2024-11-07T22:18:06.550" v="552" actId="404"/>
          <ac:spMkLst>
            <pc:docMk/>
            <pc:sldMk cId="2566623779" sldId="329"/>
            <ac:spMk id="16" creationId="{917367A4-7FF5-1404-EE33-D46F8C5CF213}"/>
          </ac:spMkLst>
        </pc:spChg>
        <pc:spChg chg="mod topLvl">
          <ac:chgData name="Ryan Kaczmarczyk" userId="7071fcb2-2c7e-4cad-bf16-2fa7f0407802" providerId="ADAL" clId="{2A68BEE7-4599-4F83-A690-A0029848D087}" dt="2024-11-07T22:18:06.550" v="552" actId="404"/>
          <ac:spMkLst>
            <pc:docMk/>
            <pc:sldMk cId="2566623779" sldId="329"/>
            <ac:spMk id="17" creationId="{02BF025A-8DC4-9150-3D4D-94F35D3F90F9}"/>
          </ac:spMkLst>
        </pc:spChg>
        <pc:spChg chg="mod topLvl">
          <ac:chgData name="Ryan Kaczmarczyk" userId="7071fcb2-2c7e-4cad-bf16-2fa7f0407802" providerId="ADAL" clId="{2A68BEE7-4599-4F83-A690-A0029848D087}" dt="2024-11-07T22:18:12.437" v="553" actId="20577"/>
          <ac:spMkLst>
            <pc:docMk/>
            <pc:sldMk cId="2566623779" sldId="329"/>
            <ac:spMk id="18" creationId="{08C06BD7-A069-971D-2A7E-2BE066FC1BF8}"/>
          </ac:spMkLst>
        </pc:spChg>
        <pc:spChg chg="add mod">
          <ac:chgData name="Ryan Kaczmarczyk" userId="7071fcb2-2c7e-4cad-bf16-2fa7f0407802" providerId="ADAL" clId="{2A68BEE7-4599-4F83-A690-A0029848D087}" dt="2024-11-12T18:03:11.707" v="1883" actId="1035"/>
          <ac:spMkLst>
            <pc:docMk/>
            <pc:sldMk cId="2566623779" sldId="329"/>
            <ac:spMk id="20" creationId="{5863FF1B-F459-F92D-FC88-C9C1154F08B8}"/>
          </ac:spMkLst>
        </pc:spChg>
        <pc:spChg chg="add mod">
          <ac:chgData name="Ryan Kaczmarczyk" userId="7071fcb2-2c7e-4cad-bf16-2fa7f0407802" providerId="ADAL" clId="{2A68BEE7-4599-4F83-A690-A0029848D087}" dt="2024-11-12T18:03:43.876" v="1894" actId="1037"/>
          <ac:spMkLst>
            <pc:docMk/>
            <pc:sldMk cId="2566623779" sldId="329"/>
            <ac:spMk id="21" creationId="{16292E6A-9B45-011E-43DA-FA95761A8904}"/>
          </ac:spMkLst>
        </pc:spChg>
        <pc:spChg chg="add mod ord">
          <ac:chgData name="Ryan Kaczmarczyk" userId="7071fcb2-2c7e-4cad-bf16-2fa7f0407802" providerId="ADAL" clId="{2A68BEE7-4599-4F83-A690-A0029848D087}" dt="2024-11-12T18:16:57.131" v="2426" actId="1036"/>
          <ac:spMkLst>
            <pc:docMk/>
            <pc:sldMk cId="2566623779" sldId="329"/>
            <ac:spMk id="22" creationId="{70CDA5B3-3CF0-230A-9B36-0E826F548F96}"/>
          </ac:spMkLst>
        </pc:spChg>
        <pc:grpChg chg="add mod">
          <ac:chgData name="Ryan Kaczmarczyk" userId="7071fcb2-2c7e-4cad-bf16-2fa7f0407802" providerId="ADAL" clId="{2A68BEE7-4599-4F83-A690-A0029848D087}" dt="2024-11-07T22:18:58.024" v="597" actId="1037"/>
          <ac:grpSpMkLst>
            <pc:docMk/>
            <pc:sldMk cId="2566623779" sldId="329"/>
            <ac:grpSpMk id="19" creationId="{80D6F465-70B1-E54F-B940-163A503110D5}"/>
          </ac:grpSpMkLst>
        </pc:grpChg>
      </pc:sldChg>
      <pc:sldChg chg="addSp delSp modSp mod modTransition">
        <pc:chgData name="Ryan Kaczmarczyk" userId="7071fcb2-2c7e-4cad-bf16-2fa7f0407802" providerId="ADAL" clId="{2A68BEE7-4599-4F83-A690-A0029848D087}" dt="2024-11-12T21:49:21.282" v="3339"/>
        <pc:sldMkLst>
          <pc:docMk/>
          <pc:sldMk cId="2117814344" sldId="330"/>
        </pc:sldMkLst>
        <pc:graphicFrameChg chg="mod">
          <ac:chgData name="Ryan Kaczmarczyk" userId="7071fcb2-2c7e-4cad-bf16-2fa7f0407802" providerId="ADAL" clId="{2A68BEE7-4599-4F83-A690-A0029848D087}" dt="2024-11-12T21:48:33.695" v="3337" actId="14100"/>
          <ac:graphicFrameMkLst>
            <pc:docMk/>
            <pc:sldMk cId="2117814344" sldId="330"/>
            <ac:graphicFrameMk id="10" creationId="{6813F2FE-A994-F8D3-F259-54DFCE6A50B1}"/>
          </ac:graphicFrameMkLst>
        </pc:graphicFrameChg>
        <pc:picChg chg="mod">
          <ac:chgData name="Ryan Kaczmarczyk" userId="7071fcb2-2c7e-4cad-bf16-2fa7f0407802" providerId="ADAL" clId="{2A68BEE7-4599-4F83-A690-A0029848D087}" dt="2024-11-12T21:43:21.076" v="3322" actId="14826"/>
          <ac:picMkLst>
            <pc:docMk/>
            <pc:sldMk cId="2117814344" sldId="330"/>
            <ac:picMk id="13" creationId="{0E30149F-D433-4935-03EE-DFDBC1FA92BD}"/>
          </ac:picMkLst>
        </pc:picChg>
      </pc:sldChg>
      <pc:sldChg chg="addSp delSp modSp mod">
        <pc:chgData name="Ryan Kaczmarczyk" userId="7071fcb2-2c7e-4cad-bf16-2fa7f0407802" providerId="ADAL" clId="{2A68BEE7-4599-4F83-A690-A0029848D087}" dt="2024-11-12T21:48:12.398" v="3334" actId="478"/>
        <pc:sldMkLst>
          <pc:docMk/>
          <pc:sldMk cId="3102381322" sldId="331"/>
        </pc:sldMkLst>
        <pc:graphicFrameChg chg="mod">
          <ac:chgData name="Ryan Kaczmarczyk" userId="7071fcb2-2c7e-4cad-bf16-2fa7f0407802" providerId="ADAL" clId="{2A68BEE7-4599-4F83-A690-A0029848D087}" dt="2024-11-12T21:48:07.952" v="3333" actId="1076"/>
          <ac:graphicFrameMkLst>
            <pc:docMk/>
            <pc:sldMk cId="3102381322" sldId="331"/>
            <ac:graphicFrameMk id="8" creationId="{7BC02E61-FDEB-207C-D33B-B22AF755DBFE}"/>
          </ac:graphicFrameMkLst>
        </pc:graphicFrameChg>
      </pc:sldChg>
      <pc:sldChg chg="addSp delSp modSp mod modTransition">
        <pc:chgData name="Ryan Kaczmarczyk" userId="7071fcb2-2c7e-4cad-bf16-2fa7f0407802" providerId="ADAL" clId="{2A68BEE7-4599-4F83-A690-A0029848D087}" dt="2024-11-12T21:50:05.903" v="3342"/>
        <pc:sldMkLst>
          <pc:docMk/>
          <pc:sldMk cId="1642593969" sldId="332"/>
        </pc:sldMkLst>
        <pc:graphicFrameChg chg="mod">
          <ac:chgData name="Ryan Kaczmarczyk" userId="7071fcb2-2c7e-4cad-bf16-2fa7f0407802" providerId="ADAL" clId="{2A68BEE7-4599-4F83-A690-A0029848D087}" dt="2024-11-12T21:47:59.227" v="3331" actId="1076"/>
          <ac:graphicFrameMkLst>
            <pc:docMk/>
            <pc:sldMk cId="1642593969" sldId="332"/>
            <ac:graphicFrameMk id="565" creationId="{8C9CE6CF-A57C-D441-B441-3F80835D9CFC}"/>
          </ac:graphicFrameMkLst>
        </pc:graphicFrameChg>
        <pc:picChg chg="mod modCrop">
          <ac:chgData name="Ryan Kaczmarczyk" userId="7071fcb2-2c7e-4cad-bf16-2fa7f0407802" providerId="ADAL" clId="{2A68BEE7-4599-4F83-A690-A0029848D087}" dt="2024-11-12T21:50:05.903" v="3342"/>
          <ac:picMkLst>
            <pc:docMk/>
            <pc:sldMk cId="1642593969" sldId="332"/>
            <ac:picMk id="2" creationId="{A317DC3E-750C-A2BB-2F27-1A2E2BF7E70A}"/>
          </ac:picMkLst>
        </pc:picChg>
      </pc:sldChg>
      <pc:sldChg chg="addSp delSp modSp mod">
        <pc:chgData name="Ryan Kaczmarczyk" userId="7071fcb2-2c7e-4cad-bf16-2fa7f0407802" providerId="ADAL" clId="{2A68BEE7-4599-4F83-A690-A0029848D087}" dt="2024-11-12T21:52:24.735" v="3356" actId="403"/>
        <pc:sldMkLst>
          <pc:docMk/>
          <pc:sldMk cId="11971323" sldId="333"/>
        </pc:sldMkLst>
        <pc:spChg chg="mod">
          <ac:chgData name="Ryan Kaczmarczyk" userId="7071fcb2-2c7e-4cad-bf16-2fa7f0407802" providerId="ADAL" clId="{2A68BEE7-4599-4F83-A690-A0029848D087}" dt="2024-11-12T21:52:24.735" v="3356" actId="403"/>
          <ac:spMkLst>
            <pc:docMk/>
            <pc:sldMk cId="11971323" sldId="333"/>
            <ac:spMk id="2" creationId="{053CE17E-D83C-32C4-A17D-33620F5E21DA}"/>
          </ac:spMkLst>
        </pc:spChg>
      </pc:sldChg>
      <pc:sldChg chg="addSp delSp modSp add mod modTransition modAnim">
        <pc:chgData name="Ryan Kaczmarczyk" userId="7071fcb2-2c7e-4cad-bf16-2fa7f0407802" providerId="ADAL" clId="{2A68BEE7-4599-4F83-A690-A0029848D087}" dt="2024-11-12T20:54:00.499" v="2549"/>
        <pc:sldMkLst>
          <pc:docMk/>
          <pc:sldMk cId="3764736414" sldId="334"/>
        </pc:sldMkLst>
        <pc:spChg chg="add mod">
          <ac:chgData name="Ryan Kaczmarczyk" userId="7071fcb2-2c7e-4cad-bf16-2fa7f0407802" providerId="ADAL" clId="{2A68BEE7-4599-4F83-A690-A0029848D087}" dt="2024-11-12T20:54:00.499" v="2549"/>
          <ac:spMkLst>
            <pc:docMk/>
            <pc:sldMk cId="3764736414" sldId="334"/>
            <ac:spMk id="2" creationId="{FA385559-CD79-D0BC-C3D6-E1149D7137C9}"/>
          </ac:spMkLst>
        </pc:spChg>
        <pc:spChg chg="add mod">
          <ac:chgData name="Ryan Kaczmarczyk" userId="7071fcb2-2c7e-4cad-bf16-2fa7f0407802" providerId="ADAL" clId="{2A68BEE7-4599-4F83-A690-A0029848D087}" dt="2024-11-12T18:16:46.278" v="2425" actId="1036"/>
          <ac:spMkLst>
            <pc:docMk/>
            <pc:sldMk cId="3764736414" sldId="334"/>
            <ac:spMk id="4" creationId="{D64EBD75-668C-879D-D87E-E6439A06C6F1}"/>
          </ac:spMkLst>
        </pc:spChg>
        <pc:spChg chg="mod">
          <ac:chgData name="Ryan Kaczmarczyk" userId="7071fcb2-2c7e-4cad-bf16-2fa7f0407802" providerId="ADAL" clId="{2A68BEE7-4599-4F83-A690-A0029848D087}" dt="2024-11-07T22:33:35.061" v="768" actId="20577"/>
          <ac:spMkLst>
            <pc:docMk/>
            <pc:sldMk cId="3764736414" sldId="334"/>
            <ac:spMk id="7" creationId="{C4BFAD12-1731-3F0C-24BA-BE6F92831FF3}"/>
          </ac:spMkLst>
        </pc:spChg>
        <pc:spChg chg="mod">
          <ac:chgData name="Ryan Kaczmarczyk" userId="7071fcb2-2c7e-4cad-bf16-2fa7f0407802" providerId="ADAL" clId="{2A68BEE7-4599-4F83-A690-A0029848D087}" dt="2024-11-07T22:33:43.969" v="785" actId="20577"/>
          <ac:spMkLst>
            <pc:docMk/>
            <pc:sldMk cId="3764736414" sldId="334"/>
            <ac:spMk id="10" creationId="{93559320-1C4B-8983-B613-27AA1869E3E2}"/>
          </ac:spMkLst>
        </pc:spChg>
        <pc:spChg chg="mod">
          <ac:chgData name="Ryan Kaczmarczyk" userId="7071fcb2-2c7e-4cad-bf16-2fa7f0407802" providerId="ADAL" clId="{2A68BEE7-4599-4F83-A690-A0029848D087}" dt="2024-11-07T22:33:49.050" v="794" actId="20577"/>
          <ac:spMkLst>
            <pc:docMk/>
            <pc:sldMk cId="3764736414" sldId="334"/>
            <ac:spMk id="11" creationId="{DDC9C455-6069-A61A-D859-30B9F218B35A}"/>
          </ac:spMkLst>
        </pc:spChg>
        <pc:spChg chg="mod">
          <ac:chgData name="Ryan Kaczmarczyk" userId="7071fcb2-2c7e-4cad-bf16-2fa7f0407802" providerId="ADAL" clId="{2A68BEE7-4599-4F83-A690-A0029848D087}" dt="2024-11-07T22:34:13.543" v="803" actId="20577"/>
          <ac:spMkLst>
            <pc:docMk/>
            <pc:sldMk cId="3764736414" sldId="334"/>
            <ac:spMk id="12" creationId="{E7FDB149-A40D-007B-4980-EB48E8185CFC}"/>
          </ac:spMkLst>
        </pc:spChg>
        <pc:spChg chg="mod">
          <ac:chgData name="Ryan Kaczmarczyk" userId="7071fcb2-2c7e-4cad-bf16-2fa7f0407802" providerId="ADAL" clId="{2A68BEE7-4599-4F83-A690-A0029848D087}" dt="2024-11-07T22:34:19.919" v="812" actId="20577"/>
          <ac:spMkLst>
            <pc:docMk/>
            <pc:sldMk cId="3764736414" sldId="334"/>
            <ac:spMk id="13" creationId="{317495EE-BEE4-F3BA-3B58-5DC3DB0528E7}"/>
          </ac:spMkLst>
        </pc:spChg>
        <pc:spChg chg="add mod">
          <ac:chgData name="Ryan Kaczmarczyk" userId="7071fcb2-2c7e-4cad-bf16-2fa7f0407802" providerId="ADAL" clId="{2A68BEE7-4599-4F83-A690-A0029848D087}" dt="2024-11-12T18:16:44.401" v="2424" actId="1036"/>
          <ac:spMkLst>
            <pc:docMk/>
            <pc:sldMk cId="3764736414" sldId="334"/>
            <ac:spMk id="14" creationId="{6292BEA7-B3DE-C8BA-BEE6-7E6AF1B81B37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15" creationId="{B614C8AA-7383-8219-7A68-2FF2769E6FD5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16" creationId="{E8B050B4-4CC6-0D10-0C64-27BBE1951663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17" creationId="{C37CCC86-C060-DFC9-0060-C64EB26A03C4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18" creationId="{D87715A0-006D-C333-0848-16B0024898C6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19" creationId="{72DBE061-CD19-7E63-6F1C-4456358DF0CA}"/>
          </ac:spMkLst>
        </pc:spChg>
        <pc:spChg chg="add mod">
          <ac:chgData name="Ryan Kaczmarczyk" userId="7071fcb2-2c7e-4cad-bf16-2fa7f0407802" providerId="ADAL" clId="{2A68BEE7-4599-4F83-A690-A0029848D087}" dt="2024-11-12T18:05:03.362" v="1908"/>
          <ac:spMkLst>
            <pc:docMk/>
            <pc:sldMk cId="3764736414" sldId="334"/>
            <ac:spMk id="20" creationId="{A3962337-2B47-3000-6EDA-B437D2414508}"/>
          </ac:spMkLst>
        </pc:spChg>
        <pc:grpChg chg="add mod">
          <ac:chgData name="Ryan Kaczmarczyk" userId="7071fcb2-2c7e-4cad-bf16-2fa7f0407802" providerId="ADAL" clId="{2A68BEE7-4599-4F83-A690-A0029848D087}" dt="2024-11-07T22:33:25.644" v="760"/>
          <ac:grpSpMkLst>
            <pc:docMk/>
            <pc:sldMk cId="3764736414" sldId="334"/>
            <ac:grpSpMk id="6" creationId="{4BC4EDED-7FD3-165B-E096-66CA50B9391C}"/>
          </ac:grpSpMkLst>
        </pc:grpChg>
      </pc:sldChg>
      <pc:sldChg chg="addSp delSp modSp add mod ord modTransition">
        <pc:chgData name="Ryan Kaczmarczyk" userId="7071fcb2-2c7e-4cad-bf16-2fa7f0407802" providerId="ADAL" clId="{2A68BEE7-4599-4F83-A690-A0029848D087}" dt="2024-11-12T21:46:13.535" v="3324" actId="113"/>
        <pc:sldMkLst>
          <pc:docMk/>
          <pc:sldMk cId="3314408616" sldId="335"/>
        </pc:sldMkLst>
        <pc:spChg chg="add mod">
          <ac:chgData name="Ryan Kaczmarczyk" userId="7071fcb2-2c7e-4cad-bf16-2fa7f0407802" providerId="ADAL" clId="{2A68BEE7-4599-4F83-A690-A0029848D087}" dt="2024-11-12T20:53:58.838" v="2548"/>
          <ac:spMkLst>
            <pc:docMk/>
            <pc:sldMk cId="3314408616" sldId="335"/>
            <ac:spMk id="2" creationId="{0C35D86F-4367-7952-E7A7-6C7800AE9A8E}"/>
          </ac:spMkLst>
        </pc:spChg>
        <pc:spChg chg="add mod">
          <ac:chgData name="Ryan Kaczmarczyk" userId="7071fcb2-2c7e-4cad-bf16-2fa7f0407802" providerId="ADAL" clId="{2A68BEE7-4599-4F83-A690-A0029848D087}" dt="2024-11-12T21:46:13.535" v="3324" actId="113"/>
          <ac:spMkLst>
            <pc:docMk/>
            <pc:sldMk cId="3314408616" sldId="335"/>
            <ac:spMk id="3" creationId="{96AB397F-BB83-46B0-9E95-5642ECD0B3EF}"/>
          </ac:spMkLst>
        </pc:spChg>
        <pc:spChg chg="add mod">
          <ac:chgData name="Ryan Kaczmarczyk" userId="7071fcb2-2c7e-4cad-bf16-2fa7f0407802" providerId="ADAL" clId="{2A68BEE7-4599-4F83-A690-A0029848D087}" dt="2024-11-12T18:05:00.071" v="1907"/>
          <ac:spMkLst>
            <pc:docMk/>
            <pc:sldMk cId="3314408616" sldId="335"/>
            <ac:spMk id="6" creationId="{727F5926-3C67-FC20-BBD9-21F9F3DABC01}"/>
          </ac:spMkLst>
        </pc:spChg>
        <pc:spChg chg="add mod">
          <ac:chgData name="Ryan Kaczmarczyk" userId="7071fcb2-2c7e-4cad-bf16-2fa7f0407802" providerId="ADAL" clId="{2A68BEE7-4599-4F83-A690-A0029848D087}" dt="2024-11-12T18:10:19.467" v="2137" actId="14100"/>
          <ac:spMkLst>
            <pc:docMk/>
            <pc:sldMk cId="3314408616" sldId="335"/>
            <ac:spMk id="7" creationId="{F745AFE9-334F-FEA7-6D6F-3C012C76F67A}"/>
          </ac:spMkLst>
        </pc:spChg>
        <pc:spChg chg="add mod">
          <ac:chgData name="Ryan Kaczmarczyk" userId="7071fcb2-2c7e-4cad-bf16-2fa7f0407802" providerId="ADAL" clId="{2A68BEE7-4599-4F83-A690-A0029848D087}" dt="2024-11-12T18:09:49.635" v="2097" actId="1037"/>
          <ac:spMkLst>
            <pc:docMk/>
            <pc:sldMk cId="3314408616" sldId="335"/>
            <ac:spMk id="10" creationId="{2652D46B-4A1D-CA0F-281C-40C1C7F76469}"/>
          </ac:spMkLst>
        </pc:spChg>
        <pc:spChg chg="add mod">
          <ac:chgData name="Ryan Kaczmarczyk" userId="7071fcb2-2c7e-4cad-bf16-2fa7f0407802" providerId="ADAL" clId="{2A68BEE7-4599-4F83-A690-A0029848D087}" dt="2024-11-12T18:09:49.635" v="2097" actId="1037"/>
          <ac:spMkLst>
            <pc:docMk/>
            <pc:sldMk cId="3314408616" sldId="335"/>
            <ac:spMk id="11" creationId="{0D2641EB-CF79-88EB-FB6E-E966ED6984A0}"/>
          </ac:spMkLst>
        </pc:spChg>
        <pc:spChg chg="add mod">
          <ac:chgData name="Ryan Kaczmarczyk" userId="7071fcb2-2c7e-4cad-bf16-2fa7f0407802" providerId="ADAL" clId="{2A68BEE7-4599-4F83-A690-A0029848D087}" dt="2024-11-12T18:10:04.973" v="2135" actId="1037"/>
          <ac:spMkLst>
            <pc:docMk/>
            <pc:sldMk cId="3314408616" sldId="335"/>
            <ac:spMk id="13" creationId="{E2F56229-9189-610E-23C8-A7E4E82C64E0}"/>
          </ac:spMkLst>
        </pc:spChg>
        <pc:spChg chg="add mod">
          <ac:chgData name="Ryan Kaczmarczyk" userId="7071fcb2-2c7e-4cad-bf16-2fa7f0407802" providerId="ADAL" clId="{2A68BEE7-4599-4F83-A690-A0029848D087}" dt="2024-11-12T18:10:04.973" v="2135" actId="1037"/>
          <ac:spMkLst>
            <pc:docMk/>
            <pc:sldMk cId="3314408616" sldId="335"/>
            <ac:spMk id="18" creationId="{F84E8608-1097-E76B-7882-34AE679746F7}"/>
          </ac:spMkLst>
        </pc:spChg>
        <pc:grpChg chg="mod">
          <ac:chgData name="Ryan Kaczmarczyk" userId="7071fcb2-2c7e-4cad-bf16-2fa7f0407802" providerId="ADAL" clId="{2A68BEE7-4599-4F83-A690-A0029848D087}" dt="2024-11-12T17:53:18.660" v="1757" actId="1038"/>
          <ac:grpSpMkLst>
            <pc:docMk/>
            <pc:sldMk cId="3314408616" sldId="335"/>
            <ac:grpSpMk id="19" creationId="{C355FA57-2F2D-E652-B0DB-5E41FD7A2E6E}"/>
          </ac:grpSpMkLst>
        </pc:grpChg>
      </pc:sldChg>
      <pc:sldChg chg="addSp delSp modSp add del mod">
        <pc:chgData name="Ryan Kaczmarczyk" userId="7071fcb2-2c7e-4cad-bf16-2fa7f0407802" providerId="ADAL" clId="{2A68BEE7-4599-4F83-A690-A0029848D087}" dt="2024-11-07T22:49:17.849" v="1231" actId="47"/>
        <pc:sldMkLst>
          <pc:docMk/>
          <pc:sldMk cId="1268181088" sldId="336"/>
        </pc:sldMkLst>
      </pc:sldChg>
      <pc:sldChg chg="addSp delSp modSp add mod">
        <pc:chgData name="Ryan Kaczmarczyk" userId="7071fcb2-2c7e-4cad-bf16-2fa7f0407802" providerId="ADAL" clId="{2A68BEE7-4599-4F83-A690-A0029848D087}" dt="2024-11-12T20:54:02.522" v="2550"/>
        <pc:sldMkLst>
          <pc:docMk/>
          <pc:sldMk cId="3648630285" sldId="337"/>
        </pc:sldMkLst>
        <pc:spChg chg="add mod">
          <ac:chgData name="Ryan Kaczmarczyk" userId="7071fcb2-2c7e-4cad-bf16-2fa7f0407802" providerId="ADAL" clId="{2A68BEE7-4599-4F83-A690-A0029848D087}" dt="2024-11-12T20:54:02.522" v="2550"/>
          <ac:spMkLst>
            <pc:docMk/>
            <pc:sldMk cId="3648630285" sldId="337"/>
            <ac:spMk id="2" creationId="{84EC349F-3466-E309-48E6-E001ADD80BDB}"/>
          </ac:spMkLst>
        </pc:spChg>
        <pc:spChg chg="add mod">
          <ac:chgData name="Ryan Kaczmarczyk" userId="7071fcb2-2c7e-4cad-bf16-2fa7f0407802" providerId="ADAL" clId="{2A68BEE7-4599-4F83-A690-A0029848D087}" dt="2024-11-12T18:16:37.382" v="2423" actId="1036"/>
          <ac:spMkLst>
            <pc:docMk/>
            <pc:sldMk cId="3648630285" sldId="337"/>
            <ac:spMk id="4" creationId="{4F1C43CE-6101-5DD0-C853-AEC1FBF18245}"/>
          </ac:spMkLst>
        </pc:spChg>
        <pc:spChg chg="add mod">
          <ac:chgData name="Ryan Kaczmarczyk" userId="7071fcb2-2c7e-4cad-bf16-2fa7f0407802" providerId="ADAL" clId="{2A68BEE7-4599-4F83-A690-A0029848D087}" dt="2024-11-12T18:16:30.097" v="2421" actId="1036"/>
          <ac:spMkLst>
            <pc:docMk/>
            <pc:sldMk cId="3648630285" sldId="337"/>
            <ac:spMk id="6" creationId="{139158BA-8195-C168-26D7-4931022B0724}"/>
          </ac:spMkLst>
        </pc:spChg>
        <pc:spChg chg="add mod">
          <ac:chgData name="Ryan Kaczmarczyk" userId="7071fcb2-2c7e-4cad-bf16-2fa7f0407802" providerId="ADAL" clId="{2A68BEE7-4599-4F83-A690-A0029848D087}" dt="2024-11-12T18:12:19.110" v="2224" actId="14100"/>
          <ac:spMkLst>
            <pc:docMk/>
            <pc:sldMk cId="3648630285" sldId="337"/>
            <ac:spMk id="7" creationId="{B3212D39-85E4-F771-F366-5A24DCFF4761}"/>
          </ac:spMkLst>
        </pc:spChg>
        <pc:spChg chg="add mod">
          <ac:chgData name="Ryan Kaczmarczyk" userId="7071fcb2-2c7e-4cad-bf16-2fa7f0407802" providerId="ADAL" clId="{2A68BEE7-4599-4F83-A690-A0029848D087}" dt="2024-11-12T18:11:54.044" v="2198" actId="1038"/>
          <ac:spMkLst>
            <pc:docMk/>
            <pc:sldMk cId="3648630285" sldId="337"/>
            <ac:spMk id="11" creationId="{A6576765-4052-F9AB-B91E-2793239B87B0}"/>
          </ac:spMkLst>
        </pc:spChg>
        <pc:spChg chg="add mod">
          <ac:chgData name="Ryan Kaczmarczyk" userId="7071fcb2-2c7e-4cad-bf16-2fa7f0407802" providerId="ADAL" clId="{2A68BEE7-4599-4F83-A690-A0029848D087}" dt="2024-11-12T18:16:32.271" v="2422" actId="1035"/>
          <ac:spMkLst>
            <pc:docMk/>
            <pc:sldMk cId="3648630285" sldId="337"/>
            <ac:spMk id="13" creationId="{3D03EE6A-A544-806B-3688-4144C2A652A1}"/>
          </ac:spMkLst>
        </pc:spChg>
        <pc:spChg chg="mod">
          <ac:chgData name="Ryan Kaczmarczyk" userId="7071fcb2-2c7e-4cad-bf16-2fa7f0407802" providerId="ADAL" clId="{2A68BEE7-4599-4F83-A690-A0029848D087}" dt="2024-11-07T22:42:39.043" v="1156" actId="255"/>
          <ac:spMkLst>
            <pc:docMk/>
            <pc:sldMk cId="3648630285" sldId="337"/>
            <ac:spMk id="14" creationId="{DF94E333-ABD1-9D1B-FC4B-86977F0E892B}"/>
          </ac:spMkLst>
        </pc:spChg>
        <pc:spChg chg="mod">
          <ac:chgData name="Ryan Kaczmarczyk" userId="7071fcb2-2c7e-4cad-bf16-2fa7f0407802" providerId="ADAL" clId="{2A68BEE7-4599-4F83-A690-A0029848D087}" dt="2024-11-07T22:42:39.043" v="1156" actId="255"/>
          <ac:spMkLst>
            <pc:docMk/>
            <pc:sldMk cId="3648630285" sldId="337"/>
            <ac:spMk id="15" creationId="{57A1643F-5DA9-099D-8CB2-52DE3588F925}"/>
          </ac:spMkLst>
        </pc:spChg>
        <pc:grpChg chg="mod">
          <ac:chgData name="Ryan Kaczmarczyk" userId="7071fcb2-2c7e-4cad-bf16-2fa7f0407802" providerId="ADAL" clId="{2A68BEE7-4599-4F83-A690-A0029848D087}" dt="2024-11-07T22:38:30.344" v="1043" actId="1038"/>
          <ac:grpSpMkLst>
            <pc:docMk/>
            <pc:sldMk cId="3648630285" sldId="337"/>
            <ac:grpSpMk id="19" creationId="{4E6973E5-E8FA-C398-98BB-2ECC7E6A56D7}"/>
          </ac:grpSpMkLst>
        </pc:grpChg>
      </pc:sldChg>
      <pc:sldChg chg="addSp delSp modSp add mod">
        <pc:chgData name="Ryan Kaczmarczyk" userId="7071fcb2-2c7e-4cad-bf16-2fa7f0407802" providerId="ADAL" clId="{2A68BEE7-4599-4F83-A690-A0029848D087}" dt="2024-11-12T21:46:02.506" v="3323" actId="403"/>
        <pc:sldMkLst>
          <pc:docMk/>
          <pc:sldMk cId="868967166" sldId="338"/>
        </pc:sldMkLst>
        <pc:spChg chg="mod">
          <ac:chgData name="Ryan Kaczmarczyk" userId="7071fcb2-2c7e-4cad-bf16-2fa7f0407802" providerId="ADAL" clId="{2A68BEE7-4599-4F83-A690-A0029848D087}" dt="2024-11-12T21:46:02.506" v="3323" actId="403"/>
          <ac:spMkLst>
            <pc:docMk/>
            <pc:sldMk cId="868967166" sldId="338"/>
            <ac:spMk id="2" creationId="{9BB9E4C1-D4F2-9FAD-ED4B-2E1C6E61E0E4}"/>
          </ac:spMkLst>
        </pc:spChg>
        <pc:spChg chg="add mod">
          <ac:chgData name="Ryan Kaczmarczyk" userId="7071fcb2-2c7e-4cad-bf16-2fa7f0407802" providerId="ADAL" clId="{2A68BEE7-4599-4F83-A690-A0029848D087}" dt="2024-11-12T20:54:05.362" v="2551"/>
          <ac:spMkLst>
            <pc:docMk/>
            <pc:sldMk cId="868967166" sldId="338"/>
            <ac:spMk id="3" creationId="{61CC37E1-F652-BFEF-0AA4-E3A0D0BAC121}"/>
          </ac:spMkLst>
        </pc:spChg>
        <pc:spChg chg="add mod">
          <ac:chgData name="Ryan Kaczmarczyk" userId="7071fcb2-2c7e-4cad-bf16-2fa7f0407802" providerId="ADAL" clId="{2A68BEE7-4599-4F83-A690-A0029848D087}" dt="2024-11-12T18:16:14.876" v="2419" actId="1036"/>
          <ac:spMkLst>
            <pc:docMk/>
            <pc:sldMk cId="868967166" sldId="338"/>
            <ac:spMk id="6" creationId="{98DC847F-EF4A-C1F9-60EC-7EE3B8E0D15A}"/>
          </ac:spMkLst>
        </pc:spChg>
        <pc:spChg chg="add mod">
          <ac:chgData name="Ryan Kaczmarczyk" userId="7071fcb2-2c7e-4cad-bf16-2fa7f0407802" providerId="ADAL" clId="{2A68BEE7-4599-4F83-A690-A0029848D087}" dt="2024-11-12T18:05:14.234" v="1910"/>
          <ac:spMkLst>
            <pc:docMk/>
            <pc:sldMk cId="868967166" sldId="338"/>
            <ac:spMk id="7" creationId="{9CFE1D00-CA3B-FD81-6A8A-31AE98393EDF}"/>
          </ac:spMkLst>
        </pc:spChg>
        <pc:spChg chg="add mod">
          <ac:chgData name="Ryan Kaczmarczyk" userId="7071fcb2-2c7e-4cad-bf16-2fa7f0407802" providerId="ADAL" clId="{2A68BEE7-4599-4F83-A690-A0029848D087}" dt="2024-11-12T18:05:14.234" v="1910"/>
          <ac:spMkLst>
            <pc:docMk/>
            <pc:sldMk cId="868967166" sldId="338"/>
            <ac:spMk id="10" creationId="{88E53734-3E3F-CE30-81F5-335A1C227DC0}"/>
          </ac:spMkLst>
        </pc:spChg>
        <pc:spChg chg="add mod">
          <ac:chgData name="Ryan Kaczmarczyk" userId="7071fcb2-2c7e-4cad-bf16-2fa7f0407802" providerId="ADAL" clId="{2A68BEE7-4599-4F83-A690-A0029848D087}" dt="2024-11-12T18:12:58.534" v="2317" actId="1037"/>
          <ac:spMkLst>
            <pc:docMk/>
            <pc:sldMk cId="868967166" sldId="338"/>
            <ac:spMk id="11" creationId="{0647BFF0-3F85-0CD7-8BC3-F2F32FE9E07C}"/>
          </ac:spMkLst>
        </pc:spChg>
        <pc:spChg chg="add mod">
          <ac:chgData name="Ryan Kaczmarczyk" userId="7071fcb2-2c7e-4cad-bf16-2fa7f0407802" providerId="ADAL" clId="{2A68BEE7-4599-4F83-A690-A0029848D087}" dt="2024-11-12T18:12:53.268" v="2298" actId="1037"/>
          <ac:spMkLst>
            <pc:docMk/>
            <pc:sldMk cId="868967166" sldId="338"/>
            <ac:spMk id="13" creationId="{A4BA6837-2D2F-341F-B3C2-98A94C2E3E9D}"/>
          </ac:spMkLst>
        </pc:spChg>
        <pc:spChg chg="mod">
          <ac:chgData name="Ryan Kaczmarczyk" userId="7071fcb2-2c7e-4cad-bf16-2fa7f0407802" providerId="ADAL" clId="{2A68BEE7-4599-4F83-A690-A0029848D087}" dt="2024-11-12T18:08:45.495" v="2053" actId="1038"/>
          <ac:spMkLst>
            <pc:docMk/>
            <pc:sldMk cId="868967166" sldId="338"/>
            <ac:spMk id="14" creationId="{F9BD3620-DB39-28BE-0C50-7498E294A301}"/>
          </ac:spMkLst>
        </pc:spChg>
        <pc:spChg chg="mod">
          <ac:chgData name="Ryan Kaczmarczyk" userId="7071fcb2-2c7e-4cad-bf16-2fa7f0407802" providerId="ADAL" clId="{2A68BEE7-4599-4F83-A690-A0029848D087}" dt="2024-11-12T18:12:37.930" v="2242" actId="1037"/>
          <ac:spMkLst>
            <pc:docMk/>
            <pc:sldMk cId="868967166" sldId="338"/>
            <ac:spMk id="15" creationId="{9D922B46-C309-61D7-0272-F1DD12DDB4C0}"/>
          </ac:spMkLst>
        </pc:spChg>
        <pc:spChg chg="mod">
          <ac:chgData name="Ryan Kaczmarczyk" userId="7071fcb2-2c7e-4cad-bf16-2fa7f0407802" providerId="ADAL" clId="{2A68BEE7-4599-4F83-A690-A0029848D087}" dt="2024-11-12T18:12:47.566" v="2273" actId="1037"/>
          <ac:spMkLst>
            <pc:docMk/>
            <pc:sldMk cId="868967166" sldId="338"/>
            <ac:spMk id="16" creationId="{84729B2D-9CDA-0332-2FFB-F3354A8ABB11}"/>
          </ac:spMkLst>
        </pc:spChg>
        <pc:spChg chg="mod">
          <ac:chgData name="Ryan Kaczmarczyk" userId="7071fcb2-2c7e-4cad-bf16-2fa7f0407802" providerId="ADAL" clId="{2A68BEE7-4599-4F83-A690-A0029848D087}" dt="2024-11-12T18:08:27.515" v="2018" actId="1037"/>
          <ac:spMkLst>
            <pc:docMk/>
            <pc:sldMk cId="868967166" sldId="338"/>
            <ac:spMk id="17" creationId="{91BD4364-DBFA-4606-19E2-96A874910BF2}"/>
          </ac:spMkLst>
        </pc:spChg>
        <pc:spChg chg="add mod">
          <ac:chgData name="Ryan Kaczmarczyk" userId="7071fcb2-2c7e-4cad-bf16-2fa7f0407802" providerId="ADAL" clId="{2A68BEE7-4599-4F83-A690-A0029848D087}" dt="2024-11-12T18:05:14.234" v="1910"/>
          <ac:spMkLst>
            <pc:docMk/>
            <pc:sldMk cId="868967166" sldId="338"/>
            <ac:spMk id="18" creationId="{7FD8A570-4671-DAA0-AA44-DF99E49CD8A9}"/>
          </ac:spMkLst>
        </pc:spChg>
      </pc:sldChg>
      <pc:sldChg chg="addSp delSp modSp add mod">
        <pc:chgData name="Ryan Kaczmarczyk" userId="7071fcb2-2c7e-4cad-bf16-2fa7f0407802" providerId="ADAL" clId="{2A68BEE7-4599-4F83-A690-A0029848D087}" dt="2024-11-12T20:54:07.941" v="2552"/>
        <pc:sldMkLst>
          <pc:docMk/>
          <pc:sldMk cId="2123798179" sldId="339"/>
        </pc:sldMkLst>
        <pc:spChg chg="add mod">
          <ac:chgData name="Ryan Kaczmarczyk" userId="7071fcb2-2c7e-4cad-bf16-2fa7f0407802" providerId="ADAL" clId="{2A68BEE7-4599-4F83-A690-A0029848D087}" dt="2024-11-12T20:54:07.941" v="2552"/>
          <ac:spMkLst>
            <pc:docMk/>
            <pc:sldMk cId="2123798179" sldId="339"/>
            <ac:spMk id="2" creationId="{22D8D0BC-94F7-BAEA-0286-ECF0F4B54463}"/>
          </ac:spMkLst>
        </pc:spChg>
        <pc:spChg chg="add mod">
          <ac:chgData name="Ryan Kaczmarczyk" userId="7071fcb2-2c7e-4cad-bf16-2fa7f0407802" providerId="ADAL" clId="{2A68BEE7-4599-4F83-A690-A0029848D087}" dt="2024-11-12T18:07:57.319" v="1979" actId="1035"/>
          <ac:spMkLst>
            <pc:docMk/>
            <pc:sldMk cId="2123798179" sldId="339"/>
            <ac:spMk id="3" creationId="{F132CD35-1DDC-044C-42E4-D8A706770183}"/>
          </ac:spMkLst>
        </pc:spChg>
        <pc:spChg chg="mod">
          <ac:chgData name="Ryan Kaczmarczyk" userId="7071fcb2-2c7e-4cad-bf16-2fa7f0407802" providerId="ADAL" clId="{2A68BEE7-4599-4F83-A690-A0029848D087}" dt="2024-11-07T22:58:42.955" v="1292" actId="20577"/>
          <ac:spMkLst>
            <pc:docMk/>
            <pc:sldMk cId="2123798179" sldId="339"/>
            <ac:spMk id="6" creationId="{94141B5A-BFAD-5ADD-0C97-27D0EBC00461}"/>
          </ac:spMkLst>
        </pc:spChg>
        <pc:spChg chg="mod">
          <ac:chgData name="Ryan Kaczmarczyk" userId="7071fcb2-2c7e-4cad-bf16-2fa7f0407802" providerId="ADAL" clId="{2A68BEE7-4599-4F83-A690-A0029848D087}" dt="2024-11-07T22:59:04.353" v="1294" actId="20577"/>
          <ac:spMkLst>
            <pc:docMk/>
            <pc:sldMk cId="2123798179" sldId="339"/>
            <ac:spMk id="7" creationId="{5BC20E50-4D29-A6A7-EA62-43D2387BC2A6}"/>
          </ac:spMkLst>
        </pc:spChg>
        <pc:spChg chg="mod">
          <ac:chgData name="Ryan Kaczmarczyk" userId="7071fcb2-2c7e-4cad-bf16-2fa7f0407802" providerId="ADAL" clId="{2A68BEE7-4599-4F83-A690-A0029848D087}" dt="2024-11-07T22:59:50.927" v="1320" actId="20577"/>
          <ac:spMkLst>
            <pc:docMk/>
            <pc:sldMk cId="2123798179" sldId="339"/>
            <ac:spMk id="10" creationId="{1E48DDC4-5C9C-14D0-57A0-30A75D2029F4}"/>
          </ac:spMkLst>
        </pc:spChg>
        <pc:spChg chg="mod">
          <ac:chgData name="Ryan Kaczmarczyk" userId="7071fcb2-2c7e-4cad-bf16-2fa7f0407802" providerId="ADAL" clId="{2A68BEE7-4599-4F83-A690-A0029848D087}" dt="2024-11-12T18:20:56.660" v="2456" actId="20577"/>
          <ac:spMkLst>
            <pc:docMk/>
            <pc:sldMk cId="2123798179" sldId="339"/>
            <ac:spMk id="11" creationId="{1723F187-20A4-08A3-2D8E-F835999391F4}"/>
          </ac:spMkLst>
        </pc:spChg>
        <pc:spChg chg="mod">
          <ac:chgData name="Ryan Kaczmarczyk" userId="7071fcb2-2c7e-4cad-bf16-2fa7f0407802" providerId="ADAL" clId="{2A68BEE7-4599-4F83-A690-A0029848D087}" dt="2024-11-07T23:00:03.346" v="1322" actId="20577"/>
          <ac:spMkLst>
            <pc:docMk/>
            <pc:sldMk cId="2123798179" sldId="339"/>
            <ac:spMk id="12" creationId="{3840660F-8E68-B8BC-4AEC-8E802315091A}"/>
          </ac:spMkLst>
        </pc:spChg>
        <pc:spChg chg="add mod">
          <ac:chgData name="Ryan Kaczmarczyk" userId="7071fcb2-2c7e-4cad-bf16-2fa7f0407802" providerId="ADAL" clId="{2A68BEE7-4599-4F83-A690-A0029848D087}" dt="2024-11-12T18:16:08.469" v="2418" actId="1036"/>
          <ac:spMkLst>
            <pc:docMk/>
            <pc:sldMk cId="2123798179" sldId="339"/>
            <ac:spMk id="14" creationId="{752F318F-E03B-1835-8554-BA5E909612FE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15" creationId="{03C282F0-3ABD-F743-8143-7838ED3634B8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16" creationId="{7ED4A728-003B-DCC9-6893-69C2A8845FD5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17" creationId="{BA2682D3-16B1-F53F-5302-DB2D3307465C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18" creationId="{6679D4D6-AF0E-5BF4-D927-697FC34D19B7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19" creationId="{4E93381E-77E9-BAE8-5547-61F707C256A3}"/>
          </ac:spMkLst>
        </pc:spChg>
        <pc:spChg chg="add mod">
          <ac:chgData name="Ryan Kaczmarczyk" userId="7071fcb2-2c7e-4cad-bf16-2fa7f0407802" providerId="ADAL" clId="{2A68BEE7-4599-4F83-A690-A0029848D087}" dt="2024-11-12T18:05:18.534" v="1911"/>
          <ac:spMkLst>
            <pc:docMk/>
            <pc:sldMk cId="2123798179" sldId="339"/>
            <ac:spMk id="20" creationId="{BBE1C0E6-C4EE-F582-A5CE-AE768B3672FB}"/>
          </ac:spMkLst>
        </pc:spChg>
        <pc:grpChg chg="add mod">
          <ac:chgData name="Ryan Kaczmarczyk" userId="7071fcb2-2c7e-4cad-bf16-2fa7f0407802" providerId="ADAL" clId="{2A68BEE7-4599-4F83-A690-A0029848D087}" dt="2024-11-07T22:57:57.393" v="1281"/>
          <ac:grpSpMkLst>
            <pc:docMk/>
            <pc:sldMk cId="2123798179" sldId="339"/>
            <ac:grpSpMk id="4" creationId="{8CEA301D-2F8D-7949-D70A-7FC1B9DB1F58}"/>
          </ac:grpSpMkLst>
        </pc:grpChg>
      </pc:sldChg>
      <pc:sldChg chg="addSp delSp modSp add mod">
        <pc:chgData name="Ryan Kaczmarczyk" userId="7071fcb2-2c7e-4cad-bf16-2fa7f0407802" providerId="ADAL" clId="{2A68BEE7-4599-4F83-A690-A0029848D087}" dt="2024-11-12T20:54:10.377" v="2553"/>
        <pc:sldMkLst>
          <pc:docMk/>
          <pc:sldMk cId="3474438813" sldId="342"/>
        </pc:sldMkLst>
        <pc:spChg chg="add mod">
          <ac:chgData name="Ryan Kaczmarczyk" userId="7071fcb2-2c7e-4cad-bf16-2fa7f0407802" providerId="ADAL" clId="{2A68BEE7-4599-4F83-A690-A0029848D087}" dt="2024-11-12T20:54:10.377" v="2553"/>
          <ac:spMkLst>
            <pc:docMk/>
            <pc:sldMk cId="3474438813" sldId="342"/>
            <ac:spMk id="2" creationId="{59678175-7415-A6B4-872E-7A4E1758BDD8}"/>
          </ac:spMkLst>
        </pc:spChg>
        <pc:spChg chg="add mod">
          <ac:chgData name="Ryan Kaczmarczyk" userId="7071fcb2-2c7e-4cad-bf16-2fa7f0407802" providerId="ADAL" clId="{2A68BEE7-4599-4F83-A690-A0029848D087}" dt="2024-11-12T18:16:02.047" v="2417" actId="1036"/>
          <ac:spMkLst>
            <pc:docMk/>
            <pc:sldMk cId="3474438813" sldId="342"/>
            <ac:spMk id="3" creationId="{5F43AA20-CD3B-8CD8-1D76-A70955414AEE}"/>
          </ac:spMkLst>
        </pc:spChg>
        <pc:spChg chg="add mod">
          <ac:chgData name="Ryan Kaczmarczyk" userId="7071fcb2-2c7e-4cad-bf16-2fa7f0407802" providerId="ADAL" clId="{2A68BEE7-4599-4F83-A690-A0029848D087}" dt="2024-11-12T18:15:59.378" v="2416" actId="1036"/>
          <ac:spMkLst>
            <pc:docMk/>
            <pc:sldMk cId="3474438813" sldId="342"/>
            <ac:spMk id="6" creationId="{C096370C-2A8B-EB86-A9EA-85212359D22E}"/>
          </ac:spMkLst>
        </pc:spChg>
        <pc:spChg chg="add mod">
          <ac:chgData name="Ryan Kaczmarczyk" userId="7071fcb2-2c7e-4cad-bf16-2fa7f0407802" providerId="ADAL" clId="{2A68BEE7-4599-4F83-A690-A0029848D087}" dt="2024-11-12T18:14:02.960" v="2411" actId="14100"/>
          <ac:spMkLst>
            <pc:docMk/>
            <pc:sldMk cId="3474438813" sldId="342"/>
            <ac:spMk id="7" creationId="{0E921BDC-9986-059B-BFF6-83A7A277925B}"/>
          </ac:spMkLst>
        </pc:spChg>
        <pc:spChg chg="add mod">
          <ac:chgData name="Ryan Kaczmarczyk" userId="7071fcb2-2c7e-4cad-bf16-2fa7f0407802" providerId="ADAL" clId="{2A68BEE7-4599-4F83-A690-A0029848D087}" dt="2024-11-12T18:13:44.044" v="2376" actId="1037"/>
          <ac:spMkLst>
            <pc:docMk/>
            <pc:sldMk cId="3474438813" sldId="342"/>
            <ac:spMk id="11" creationId="{A7ED52A1-B367-0181-F58A-94675FEEE32F}"/>
          </ac:spMkLst>
        </pc:spChg>
        <pc:spChg chg="add mod">
          <ac:chgData name="Ryan Kaczmarczyk" userId="7071fcb2-2c7e-4cad-bf16-2fa7f0407802" providerId="ADAL" clId="{2A68BEE7-4599-4F83-A690-A0029848D087}" dt="2024-11-12T18:15:57.056" v="2415" actId="1035"/>
          <ac:spMkLst>
            <pc:docMk/>
            <pc:sldMk cId="3474438813" sldId="342"/>
            <ac:spMk id="13" creationId="{88B83CC4-D055-B57C-79F7-BF94725A706B}"/>
          </ac:spMkLst>
        </pc:spChg>
        <pc:spChg chg="mod">
          <ac:chgData name="Ryan Kaczmarczyk" userId="7071fcb2-2c7e-4cad-bf16-2fa7f0407802" providerId="ADAL" clId="{2A68BEE7-4599-4F83-A690-A0029848D087}" dt="2024-11-12T18:13:24.244" v="2336" actId="1037"/>
          <ac:spMkLst>
            <pc:docMk/>
            <pc:sldMk cId="3474438813" sldId="342"/>
            <ac:spMk id="14" creationId="{4E8C2882-8139-1A5D-10F3-6354E71A228F}"/>
          </ac:spMkLst>
        </pc:spChg>
        <pc:spChg chg="mod">
          <ac:chgData name="Ryan Kaczmarczyk" userId="7071fcb2-2c7e-4cad-bf16-2fa7f0407802" providerId="ADAL" clId="{2A68BEE7-4599-4F83-A690-A0029848D087}" dt="2024-11-12T18:13:30.388" v="2348" actId="1037"/>
          <ac:spMkLst>
            <pc:docMk/>
            <pc:sldMk cId="3474438813" sldId="342"/>
            <ac:spMk id="15" creationId="{06E184FE-F378-DC8F-7E53-54F2706BEBC6}"/>
          </ac:spMkLst>
        </pc:spChg>
        <pc:grpChg chg="mod">
          <ac:chgData name="Ryan Kaczmarczyk" userId="7071fcb2-2c7e-4cad-bf16-2fa7f0407802" providerId="ADAL" clId="{2A68BEE7-4599-4F83-A690-A0029848D087}" dt="2024-11-07T23:01:39.105" v="1438" actId="1037"/>
          <ac:grpSpMkLst>
            <pc:docMk/>
            <pc:sldMk cId="3474438813" sldId="342"/>
            <ac:grpSpMk id="19" creationId="{F540EDC5-CD4E-F568-A2E4-4213B3749A08}"/>
          </ac:grpSpMkLst>
        </pc:grpChg>
      </pc:sldChg>
      <pc:sldChg chg="addSp delSp modSp add mod">
        <pc:chgData name="Ryan Kaczmarczyk" userId="7071fcb2-2c7e-4cad-bf16-2fa7f0407802" providerId="ADAL" clId="{2A68BEE7-4599-4F83-A690-A0029848D087}" dt="2024-11-12T20:57:00.183" v="2578" actId="1035"/>
        <pc:sldMkLst>
          <pc:docMk/>
          <pc:sldMk cId="1355684602" sldId="343"/>
        </pc:sldMkLst>
        <pc:spChg chg="mod">
          <ac:chgData name="Ryan Kaczmarczyk" userId="7071fcb2-2c7e-4cad-bf16-2fa7f0407802" providerId="ADAL" clId="{2A68BEE7-4599-4F83-A690-A0029848D087}" dt="2024-11-12T18:15:50.633" v="2414" actId="1036"/>
          <ac:spMkLst>
            <pc:docMk/>
            <pc:sldMk cId="1355684602" sldId="343"/>
            <ac:spMk id="2" creationId="{C444EF4D-D36A-D54E-7FD7-453F810BF29B}"/>
          </ac:spMkLst>
        </pc:spChg>
        <pc:spChg chg="mod">
          <ac:chgData name="Ryan Kaczmarczyk" userId="7071fcb2-2c7e-4cad-bf16-2fa7f0407802" providerId="ADAL" clId="{2A68BEE7-4599-4F83-A690-A0029848D087}" dt="2024-11-07T23:06:08.455" v="1480" actId="404"/>
          <ac:spMkLst>
            <pc:docMk/>
            <pc:sldMk cId="1355684602" sldId="343"/>
            <ac:spMk id="4" creationId="{F1984FCF-B51E-7FDF-A9FF-A5D10789D7AB}"/>
          </ac:spMkLst>
        </pc:spChg>
        <pc:spChg chg="add mod">
          <ac:chgData name="Ryan Kaczmarczyk" userId="7071fcb2-2c7e-4cad-bf16-2fa7f0407802" providerId="ADAL" clId="{2A68BEE7-4599-4F83-A690-A0029848D087}" dt="2024-11-12T20:54:21.140" v="2554"/>
          <ac:spMkLst>
            <pc:docMk/>
            <pc:sldMk cId="1355684602" sldId="343"/>
            <ac:spMk id="5" creationId="{7D5EC410-380C-B01F-CD59-97A3CAB132CD}"/>
          </ac:spMkLst>
        </pc:spChg>
        <pc:spChg chg="mod">
          <ac:chgData name="Ryan Kaczmarczyk" userId="7071fcb2-2c7e-4cad-bf16-2fa7f0407802" providerId="ADAL" clId="{2A68BEE7-4599-4F83-A690-A0029848D087}" dt="2024-11-07T23:06:08.455" v="1480" actId="404"/>
          <ac:spMkLst>
            <pc:docMk/>
            <pc:sldMk cId="1355684602" sldId="343"/>
            <ac:spMk id="6" creationId="{1ED4DEE8-AB76-2B3D-B8D7-FF06F1C9CE24}"/>
          </ac:spMkLst>
        </pc:spChg>
        <pc:spChg chg="mod">
          <ac:chgData name="Ryan Kaczmarczyk" userId="7071fcb2-2c7e-4cad-bf16-2fa7f0407802" providerId="ADAL" clId="{2A68BEE7-4599-4F83-A690-A0029848D087}" dt="2024-11-07T23:06:08.455" v="1480" actId="404"/>
          <ac:spMkLst>
            <pc:docMk/>
            <pc:sldMk cId="1355684602" sldId="343"/>
            <ac:spMk id="7" creationId="{F39FBA6A-5242-50D6-54DC-F3ABDDB2B2B5}"/>
          </ac:spMkLst>
        </pc:spChg>
        <pc:spChg chg="mod">
          <ac:chgData name="Ryan Kaczmarczyk" userId="7071fcb2-2c7e-4cad-bf16-2fa7f0407802" providerId="ADAL" clId="{2A68BEE7-4599-4F83-A690-A0029848D087}" dt="2024-11-07T23:06:08.455" v="1480" actId="404"/>
          <ac:spMkLst>
            <pc:docMk/>
            <pc:sldMk cId="1355684602" sldId="343"/>
            <ac:spMk id="10" creationId="{4A4BC9DB-B37F-69C2-278B-D9CFF5D300C4}"/>
          </ac:spMkLst>
        </pc:spChg>
        <pc:spChg chg="mod">
          <ac:chgData name="Ryan Kaczmarczyk" userId="7071fcb2-2c7e-4cad-bf16-2fa7f0407802" providerId="ADAL" clId="{2A68BEE7-4599-4F83-A690-A0029848D087}" dt="2024-11-07T23:06:08.455" v="1480" actId="404"/>
          <ac:spMkLst>
            <pc:docMk/>
            <pc:sldMk cId="1355684602" sldId="343"/>
            <ac:spMk id="11" creationId="{A4AC94AB-238B-1E9F-DD0B-E7D9A9010E18}"/>
          </ac:spMkLst>
        </pc:spChg>
        <pc:spChg chg="add mod">
          <ac:chgData name="Ryan Kaczmarczyk" userId="7071fcb2-2c7e-4cad-bf16-2fa7f0407802" providerId="ADAL" clId="{2A68BEE7-4599-4F83-A690-A0029848D087}" dt="2024-11-12T18:15:45.158" v="2412" actId="1036"/>
          <ac:spMkLst>
            <pc:docMk/>
            <pc:sldMk cId="1355684602" sldId="343"/>
            <ac:spMk id="14" creationId="{4007BA9D-1E5C-BC74-696D-81178E067F7C}"/>
          </ac:spMkLst>
        </pc:spChg>
        <pc:spChg chg="add mod">
          <ac:chgData name="Ryan Kaczmarczyk" userId="7071fcb2-2c7e-4cad-bf16-2fa7f0407802" providerId="ADAL" clId="{2A68BEE7-4599-4F83-A690-A0029848D087}" dt="2024-11-12T18:05:27.784" v="1913"/>
          <ac:spMkLst>
            <pc:docMk/>
            <pc:sldMk cId="1355684602" sldId="343"/>
            <ac:spMk id="15" creationId="{720179A9-471D-A2D3-38FB-B120BACCC27F}"/>
          </ac:spMkLst>
        </pc:spChg>
        <pc:spChg chg="add mod">
          <ac:chgData name="Ryan Kaczmarczyk" userId="7071fcb2-2c7e-4cad-bf16-2fa7f0407802" providerId="ADAL" clId="{2A68BEE7-4599-4F83-A690-A0029848D087}" dt="2024-11-12T18:05:27.784" v="1913"/>
          <ac:spMkLst>
            <pc:docMk/>
            <pc:sldMk cId="1355684602" sldId="343"/>
            <ac:spMk id="16" creationId="{E007DC34-6B37-2E18-8AA8-F2D1DAD59DB1}"/>
          </ac:spMkLst>
        </pc:spChg>
        <pc:spChg chg="add mod">
          <ac:chgData name="Ryan Kaczmarczyk" userId="7071fcb2-2c7e-4cad-bf16-2fa7f0407802" providerId="ADAL" clId="{2A68BEE7-4599-4F83-A690-A0029848D087}" dt="2024-11-12T18:05:27.784" v="1913"/>
          <ac:spMkLst>
            <pc:docMk/>
            <pc:sldMk cId="1355684602" sldId="343"/>
            <ac:spMk id="17" creationId="{FC0F53F3-580E-5BC5-BD0D-165CFD095229}"/>
          </ac:spMkLst>
        </pc:spChg>
        <pc:spChg chg="add mod">
          <ac:chgData name="Ryan Kaczmarczyk" userId="7071fcb2-2c7e-4cad-bf16-2fa7f0407802" providerId="ADAL" clId="{2A68BEE7-4599-4F83-A690-A0029848D087}" dt="2024-11-12T20:57:00.183" v="2578" actId="1035"/>
          <ac:spMkLst>
            <pc:docMk/>
            <pc:sldMk cId="1355684602" sldId="343"/>
            <ac:spMk id="18" creationId="{79603E1B-687D-3FEB-12BD-2FDA4382B9BB}"/>
          </ac:spMkLst>
        </pc:spChg>
        <pc:spChg chg="add mod">
          <ac:chgData name="Ryan Kaczmarczyk" userId="7071fcb2-2c7e-4cad-bf16-2fa7f0407802" providerId="ADAL" clId="{2A68BEE7-4599-4F83-A690-A0029848D087}" dt="2024-11-12T18:05:27.784" v="1913"/>
          <ac:spMkLst>
            <pc:docMk/>
            <pc:sldMk cId="1355684602" sldId="343"/>
            <ac:spMk id="19" creationId="{AD9F459F-3FF6-81FD-0EF0-DA4B68E95E52}"/>
          </ac:spMkLst>
        </pc:spChg>
        <pc:spChg chg="add mod">
          <ac:chgData name="Ryan Kaczmarczyk" userId="7071fcb2-2c7e-4cad-bf16-2fa7f0407802" providerId="ADAL" clId="{2A68BEE7-4599-4F83-A690-A0029848D087}" dt="2024-11-12T18:05:27.784" v="1913"/>
          <ac:spMkLst>
            <pc:docMk/>
            <pc:sldMk cId="1355684602" sldId="343"/>
            <ac:spMk id="20" creationId="{EE7518E0-46F1-8348-DA9C-40EEE11C77CA}"/>
          </ac:spMkLst>
        </pc:spChg>
        <pc:grpChg chg="add mod">
          <ac:chgData name="Ryan Kaczmarczyk" userId="7071fcb2-2c7e-4cad-bf16-2fa7f0407802" providerId="ADAL" clId="{2A68BEE7-4599-4F83-A690-A0029848D087}" dt="2024-11-07T23:03:42.942" v="1453"/>
          <ac:grpSpMkLst>
            <pc:docMk/>
            <pc:sldMk cId="1355684602" sldId="343"/>
            <ac:grpSpMk id="3" creationId="{1314A236-EF0E-F77B-732D-59C08F891E85}"/>
          </ac:grpSpMkLst>
        </pc:grpChg>
      </pc:sldChg>
      <pc:sldChg chg="new del">
        <pc:chgData name="Ryan Kaczmarczyk" userId="7071fcb2-2c7e-4cad-bf16-2fa7f0407802" providerId="ADAL" clId="{2A68BEE7-4599-4F83-A690-A0029848D087}" dt="2024-11-12T18:23:11.288" v="2457" actId="2696"/>
        <pc:sldMkLst>
          <pc:docMk/>
          <pc:sldMk cId="1364490992" sldId="344"/>
        </pc:sldMkLst>
      </pc:sldChg>
      <pc:sldChg chg="addSp delSp modSp add mod modAnim">
        <pc:chgData name="Ryan Kaczmarczyk" userId="7071fcb2-2c7e-4cad-bf16-2fa7f0407802" providerId="ADAL" clId="{2A68BEE7-4599-4F83-A690-A0029848D087}" dt="2024-11-12T21:16:07.130" v="2945"/>
        <pc:sldMkLst>
          <pc:docMk/>
          <pc:sldMk cId="2188625487" sldId="349"/>
        </pc:sldMkLst>
        <pc:spChg chg="mod">
          <ac:chgData name="Ryan Kaczmarczyk" userId="7071fcb2-2c7e-4cad-bf16-2fa7f0407802" providerId="ADAL" clId="{2A68BEE7-4599-4F83-A690-A0029848D087}" dt="2024-11-12T21:01:16.757" v="2668" actId="20577"/>
          <ac:spMkLst>
            <pc:docMk/>
            <pc:sldMk cId="2188625487" sldId="349"/>
            <ac:spMk id="4" creationId="{184F606D-4578-EF77-C18F-2F39C713F626}"/>
          </ac:spMkLst>
        </pc:spChg>
        <pc:graphicFrameChg chg="mod">
          <ac:chgData name="Ryan Kaczmarczyk" userId="7071fcb2-2c7e-4cad-bf16-2fa7f0407802" providerId="ADAL" clId="{2A68BEE7-4599-4F83-A690-A0029848D087}" dt="2024-11-12T21:05:18.425" v="2869" actId="14100"/>
          <ac:graphicFrameMkLst>
            <pc:docMk/>
            <pc:sldMk cId="2188625487" sldId="349"/>
            <ac:graphicFrameMk id="10" creationId="{833EFA75-4317-F380-F3C9-B8CC3814C479}"/>
          </ac:graphicFrameMkLst>
        </pc:graphicFrameChg>
        <pc:picChg chg="add mod modCrop">
          <ac:chgData name="Ryan Kaczmarczyk" userId="7071fcb2-2c7e-4cad-bf16-2fa7f0407802" providerId="ADAL" clId="{2A68BEE7-4599-4F83-A690-A0029848D087}" dt="2024-11-12T21:13:09.754" v="2935" actId="1076"/>
          <ac:picMkLst>
            <pc:docMk/>
            <pc:sldMk cId="2188625487" sldId="349"/>
            <ac:picMk id="7" creationId="{E2DECD00-41F6-990F-66D3-E16800F265BE}"/>
          </ac:picMkLst>
        </pc:picChg>
        <pc:cxnChg chg="add mod">
          <ac:chgData name="Ryan Kaczmarczyk" userId="7071fcb2-2c7e-4cad-bf16-2fa7f0407802" providerId="ADAL" clId="{2A68BEE7-4599-4F83-A690-A0029848D087}" dt="2024-11-12T21:13:14.973" v="2936" actId="14100"/>
          <ac:cxnSpMkLst>
            <pc:docMk/>
            <pc:sldMk cId="2188625487" sldId="349"/>
            <ac:cxnSpMk id="11" creationId="{1BD3C755-072A-FDD1-6CD3-4EA2158897E6}"/>
          </ac:cxnSpMkLst>
        </pc:cxnChg>
        <pc:cxnChg chg="add mod">
          <ac:chgData name="Ryan Kaczmarczyk" userId="7071fcb2-2c7e-4cad-bf16-2fa7f0407802" providerId="ADAL" clId="{2A68BEE7-4599-4F83-A690-A0029848D087}" dt="2024-11-12T21:05:59.884" v="2875" actId="14100"/>
          <ac:cxnSpMkLst>
            <pc:docMk/>
            <pc:sldMk cId="2188625487" sldId="349"/>
            <ac:cxnSpMk id="12" creationId="{FF1C0C03-B2F3-41B4-5F08-C5DB6CC86EAC}"/>
          </ac:cxnSpMkLst>
        </pc:cxnChg>
        <pc:cxnChg chg="add mod">
          <ac:chgData name="Ryan Kaczmarczyk" userId="7071fcb2-2c7e-4cad-bf16-2fa7f0407802" providerId="ADAL" clId="{2A68BEE7-4599-4F83-A690-A0029848D087}" dt="2024-11-12T21:06:08.718" v="2878" actId="14100"/>
          <ac:cxnSpMkLst>
            <pc:docMk/>
            <pc:sldMk cId="2188625487" sldId="349"/>
            <ac:cxnSpMk id="15" creationId="{48F5969D-80DD-3F84-203B-7AB7DD42AB4A}"/>
          </ac:cxnSpMkLst>
        </pc:cxnChg>
        <pc:cxnChg chg="add mod">
          <ac:chgData name="Ryan Kaczmarczyk" userId="7071fcb2-2c7e-4cad-bf16-2fa7f0407802" providerId="ADAL" clId="{2A68BEE7-4599-4F83-A690-A0029848D087}" dt="2024-11-12T21:13:32.312" v="2937" actId="14100"/>
          <ac:cxnSpMkLst>
            <pc:docMk/>
            <pc:sldMk cId="2188625487" sldId="349"/>
            <ac:cxnSpMk id="17" creationId="{9CAA4889-A452-DB7B-D1E3-9FE343DBB214}"/>
          </ac:cxnSpMkLst>
        </pc:cxnChg>
      </pc:sldChg>
    </pc:docChg>
  </pc:docChgLst>
  <pc:docChgLst>
    <pc:chgData name="Nicholas Jensen" userId="d8d72e68-c4fb-4280-89a2-09ac2498eb14" providerId="ADAL" clId="{E1641F69-1C89-4BE9-8151-D58825441B03}"/>
    <pc:docChg chg="undo custSel addSld delSld modSld sldOrd modSection">
      <pc:chgData name="Nicholas Jensen" userId="d8d72e68-c4fb-4280-89a2-09ac2498eb14" providerId="ADAL" clId="{E1641F69-1C89-4BE9-8151-D58825441B03}" dt="2024-11-07T23:05:40.594" v="1477" actId="20577"/>
      <pc:docMkLst>
        <pc:docMk/>
      </pc:docMkLst>
      <pc:sldChg chg="modSp ord">
        <pc:chgData name="Nicholas Jensen" userId="d8d72e68-c4fb-4280-89a2-09ac2498eb14" providerId="ADAL" clId="{E1641F69-1C89-4BE9-8151-D58825441B03}" dt="2024-11-07T21:39:42.103" v="123" actId="20577"/>
        <pc:sldMkLst>
          <pc:docMk/>
          <pc:sldMk cId="3445415718" sldId="320"/>
        </pc:sldMkLst>
        <pc:graphicFrameChg chg="mod">
          <ac:chgData name="Nicholas Jensen" userId="d8d72e68-c4fb-4280-89a2-09ac2498eb14" providerId="ADAL" clId="{E1641F69-1C89-4BE9-8151-D58825441B03}" dt="2024-11-07T21:39:42.103" v="123" actId="20577"/>
          <ac:graphicFrameMkLst>
            <pc:docMk/>
            <pc:sldMk cId="3445415718" sldId="320"/>
            <ac:graphicFrameMk id="2" creationId="{4902AB01-6AFD-2E09-DCE3-78A3740BD2C9}"/>
          </ac:graphicFrameMkLst>
        </pc:graphicFrameChg>
      </pc:sldChg>
      <pc:sldChg chg="addSp delSp modSp mod">
        <pc:chgData name="Nicholas Jensen" userId="d8d72e68-c4fb-4280-89a2-09ac2498eb14" providerId="ADAL" clId="{E1641F69-1C89-4BE9-8151-D58825441B03}" dt="2024-11-07T21:54:25.298" v="227" actId="166"/>
        <pc:sldMkLst>
          <pc:docMk/>
          <pc:sldMk cId="1212803502" sldId="325"/>
        </pc:sldMkLst>
        <pc:spChg chg="add mod">
          <ac:chgData name="Nicholas Jensen" userId="d8d72e68-c4fb-4280-89a2-09ac2498eb14" providerId="ADAL" clId="{E1641F69-1C89-4BE9-8151-D58825441B03}" dt="2024-11-07T21:53:10.803" v="209" actId="1076"/>
          <ac:spMkLst>
            <pc:docMk/>
            <pc:sldMk cId="1212803502" sldId="325"/>
            <ac:spMk id="2" creationId="{28BA6BBA-8695-21A8-6764-FEC061BD99F7}"/>
          </ac:spMkLst>
        </pc:spChg>
        <pc:spChg chg="add mod ord">
          <ac:chgData name="Nicholas Jensen" userId="d8d72e68-c4fb-4280-89a2-09ac2498eb14" providerId="ADAL" clId="{E1641F69-1C89-4BE9-8151-D58825441B03}" dt="2024-11-07T21:53:18.982" v="212" actId="1076"/>
          <ac:spMkLst>
            <pc:docMk/>
            <pc:sldMk cId="1212803502" sldId="325"/>
            <ac:spMk id="7" creationId="{925F3741-BFC2-AAB1-BB92-DC2EC7A9761E}"/>
          </ac:spMkLst>
        </pc:spChg>
        <pc:spChg chg="add mod">
          <ac:chgData name="Nicholas Jensen" userId="d8d72e68-c4fb-4280-89a2-09ac2498eb14" providerId="ADAL" clId="{E1641F69-1C89-4BE9-8151-D58825441B03}" dt="2024-11-07T21:53:56.732" v="222" actId="1076"/>
          <ac:spMkLst>
            <pc:docMk/>
            <pc:sldMk cId="1212803502" sldId="325"/>
            <ac:spMk id="14" creationId="{7048DD1C-79DE-56DC-980F-B0660B342CC0}"/>
          </ac:spMkLst>
        </pc:spChg>
        <pc:picChg chg="mod ord">
          <ac:chgData name="Nicholas Jensen" userId="d8d72e68-c4fb-4280-89a2-09ac2498eb14" providerId="ADAL" clId="{E1641F69-1C89-4BE9-8151-D58825441B03}" dt="2024-11-07T21:54:04.794" v="224" actId="1076"/>
          <ac:picMkLst>
            <pc:docMk/>
            <pc:sldMk cId="1212803502" sldId="325"/>
            <ac:picMk id="11" creationId="{4FC06ED2-22DE-460C-8B82-C560D9D55C8B}"/>
          </ac:picMkLst>
        </pc:picChg>
        <pc:picChg chg="mod">
          <ac:chgData name="Nicholas Jensen" userId="d8d72e68-c4fb-4280-89a2-09ac2498eb14" providerId="ADAL" clId="{E1641F69-1C89-4BE9-8151-D58825441B03}" dt="2024-11-07T21:54:10.978" v="225" actId="1076"/>
          <ac:picMkLst>
            <pc:docMk/>
            <pc:sldMk cId="1212803502" sldId="325"/>
            <ac:picMk id="12" creationId="{5D17F83B-A572-EE63-9FA4-3CAD1828EE8E}"/>
          </ac:picMkLst>
        </pc:picChg>
      </pc:sldChg>
      <pc:sldChg chg="addSp delSp modSp new del mod">
        <pc:chgData name="Nicholas Jensen" userId="d8d72e68-c4fb-4280-89a2-09ac2498eb14" providerId="ADAL" clId="{E1641F69-1C89-4BE9-8151-D58825441B03}" dt="2024-11-07T22:01:21.736" v="259" actId="2696"/>
        <pc:sldMkLst>
          <pc:docMk/>
          <pc:sldMk cId="1766905190" sldId="330"/>
        </pc:sldMkLst>
      </pc:sldChg>
      <pc:sldChg chg="addSp delSp modSp new mod">
        <pc:chgData name="Nicholas Jensen" userId="d8d72e68-c4fb-4280-89a2-09ac2498eb14" providerId="ADAL" clId="{E1641F69-1C89-4BE9-8151-D58825441B03}" dt="2024-11-07T22:07:06.830" v="331" actId="478"/>
        <pc:sldMkLst>
          <pc:docMk/>
          <pc:sldMk cId="2117814344" sldId="330"/>
        </pc:sldMkLst>
        <pc:spChg chg="mod">
          <ac:chgData name="Nicholas Jensen" userId="d8d72e68-c4fb-4280-89a2-09ac2498eb14" providerId="ADAL" clId="{E1641F69-1C89-4BE9-8151-D58825441B03}" dt="2024-11-07T22:03:54.140" v="289" actId="20577"/>
          <ac:spMkLst>
            <pc:docMk/>
            <pc:sldMk cId="2117814344" sldId="330"/>
            <ac:spMk id="4" creationId="{4351EAB5-7CF6-B26B-E4D1-333B18377AEF}"/>
          </ac:spMkLst>
        </pc:spChg>
      </pc:sldChg>
      <pc:sldChg chg="addSp modSp new mod">
        <pc:chgData name="Nicholas Jensen" userId="d8d72e68-c4fb-4280-89a2-09ac2498eb14" providerId="ADAL" clId="{E1641F69-1C89-4BE9-8151-D58825441B03}" dt="2024-11-07T22:10:23.859" v="406" actId="1076"/>
        <pc:sldMkLst>
          <pc:docMk/>
          <pc:sldMk cId="3102381322" sldId="331"/>
        </pc:sldMkLst>
        <pc:spChg chg="mod">
          <ac:chgData name="Nicholas Jensen" userId="d8d72e68-c4fb-4280-89a2-09ac2498eb14" providerId="ADAL" clId="{E1641F69-1C89-4BE9-8151-D58825441B03}" dt="2024-11-07T22:07:12.730" v="345" actId="20577"/>
          <ac:spMkLst>
            <pc:docMk/>
            <pc:sldMk cId="3102381322" sldId="331"/>
            <ac:spMk id="4" creationId="{23E25EB7-9509-BFF3-BD3A-9CCA514B3F84}"/>
          </ac:spMkLst>
        </pc:spChg>
        <pc:picChg chg="add mod">
          <ac:chgData name="Nicholas Jensen" userId="d8d72e68-c4fb-4280-89a2-09ac2498eb14" providerId="ADAL" clId="{E1641F69-1C89-4BE9-8151-D58825441B03}" dt="2024-11-07T22:10:23.859" v="406" actId="1076"/>
          <ac:picMkLst>
            <pc:docMk/>
            <pc:sldMk cId="3102381322" sldId="331"/>
            <ac:picMk id="6" creationId="{7448F59C-6204-3EF8-DE27-CBB409178052}"/>
          </ac:picMkLst>
        </pc:picChg>
      </pc:sldChg>
      <pc:sldChg chg="addSp modSp new mod">
        <pc:chgData name="Nicholas Jensen" userId="d8d72e68-c4fb-4280-89a2-09ac2498eb14" providerId="ADAL" clId="{E1641F69-1C89-4BE9-8151-D58825441B03}" dt="2024-11-07T22:10:29.697" v="407" actId="1076"/>
        <pc:sldMkLst>
          <pc:docMk/>
          <pc:sldMk cId="1642593969" sldId="332"/>
        </pc:sldMkLst>
        <pc:spChg chg="mod">
          <ac:chgData name="Nicholas Jensen" userId="d8d72e68-c4fb-4280-89a2-09ac2498eb14" providerId="ADAL" clId="{E1641F69-1C89-4BE9-8151-D58825441B03}" dt="2024-11-07T22:09:18.640" v="381" actId="20577"/>
          <ac:spMkLst>
            <pc:docMk/>
            <pc:sldMk cId="1642593969" sldId="332"/>
            <ac:spMk id="4" creationId="{93FA3B64-F3F0-7428-CE8C-F1CC8F42ADF1}"/>
          </ac:spMkLst>
        </pc:spChg>
      </pc:sldChg>
      <pc:sldChg chg="addSp delSp modSp new mod">
        <pc:chgData name="Nicholas Jensen" userId="d8d72e68-c4fb-4280-89a2-09ac2498eb14" providerId="ADAL" clId="{E1641F69-1C89-4BE9-8151-D58825441B03}" dt="2024-11-07T22:49:37.233" v="1033" actId="1076"/>
        <pc:sldMkLst>
          <pc:docMk/>
          <pc:sldMk cId="11971323" sldId="333"/>
        </pc:sldMkLst>
        <pc:spChg chg="mod">
          <ac:chgData name="Nicholas Jensen" userId="d8d72e68-c4fb-4280-89a2-09ac2498eb14" providerId="ADAL" clId="{E1641F69-1C89-4BE9-8151-D58825441B03}" dt="2024-11-07T22:17:40.970" v="560" actId="1076"/>
          <ac:spMkLst>
            <pc:docMk/>
            <pc:sldMk cId="11971323" sldId="333"/>
            <ac:spMk id="4" creationId="{0EDF304D-4241-0DE1-E149-E44C55ACEE77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0" creationId="{F244C5F8-CA60-33CA-C4F6-E928019F6C8F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1" creationId="{01A5BDAE-4570-B1BA-52FD-D1CBAB9D5D2B}"/>
          </ac:spMkLst>
        </pc:spChg>
        <pc:spChg chg="add mod">
          <ac:chgData name="Nicholas Jensen" userId="d8d72e68-c4fb-4280-89a2-09ac2498eb14" providerId="ADAL" clId="{E1641F69-1C89-4BE9-8151-D58825441B03}" dt="2024-11-07T22:49:37.233" v="1033" actId="1076"/>
          <ac:spMkLst>
            <pc:docMk/>
            <pc:sldMk cId="11971323" sldId="333"/>
            <ac:spMk id="12" creationId="{54FD0DD5-421A-2EE7-AC0C-2136B864F4D0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3" creationId="{C13F14FE-66CC-B76F-34A6-062364AB3858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4" creationId="{3D6E4769-FB40-3DD1-30DA-5339F5F66979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5" creationId="{2AF9E3FD-0D48-A7A3-61F0-C85928D50D88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6" creationId="{C80FC014-20FC-3158-4131-2E24B8FF6F3C}"/>
          </ac:spMkLst>
        </pc:spChg>
        <pc:spChg chg="add mod">
          <ac:chgData name="Nicholas Jensen" userId="d8d72e68-c4fb-4280-89a2-09ac2498eb14" providerId="ADAL" clId="{E1641F69-1C89-4BE9-8151-D58825441B03}" dt="2024-11-07T22:49:06.109" v="1029" actId="1076"/>
          <ac:spMkLst>
            <pc:docMk/>
            <pc:sldMk cId="11971323" sldId="333"/>
            <ac:spMk id="17" creationId="{95AFC285-A7DF-782B-9EE1-F0F633153EDF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8" creationId="{4FE9415B-D632-3A1E-70A7-86736DE0A07F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19" creationId="{5703E0AE-2927-F78D-D919-B0098EA03DF4}"/>
          </ac:spMkLst>
        </pc:spChg>
        <pc:spChg chg="add mod">
          <ac:chgData name="Nicholas Jensen" userId="d8d72e68-c4fb-4280-89a2-09ac2498eb14" providerId="ADAL" clId="{E1641F69-1C89-4BE9-8151-D58825441B03}" dt="2024-11-07T22:48:33.372" v="1027" actId="14100"/>
          <ac:spMkLst>
            <pc:docMk/>
            <pc:sldMk cId="11971323" sldId="333"/>
            <ac:spMk id="20" creationId="{FD895D34-5DE5-D103-4D63-7A4353BAD363}"/>
          </ac:spMkLst>
        </pc:spChg>
      </pc:sldChg>
      <pc:sldChg chg="addSp delSp modSp new mod">
        <pc:chgData name="Nicholas Jensen" userId="d8d72e68-c4fb-4280-89a2-09ac2498eb14" providerId="ADAL" clId="{E1641F69-1C89-4BE9-8151-D58825441B03}" dt="2024-11-07T23:05:40.594" v="1477" actId="20577"/>
        <pc:sldMkLst>
          <pc:docMk/>
          <pc:sldMk cId="2909214977" sldId="340"/>
        </pc:sldMkLst>
        <pc:spChg chg="mod">
          <ac:chgData name="Nicholas Jensen" userId="d8d72e68-c4fb-4280-89a2-09ac2498eb14" providerId="ADAL" clId="{E1641F69-1C89-4BE9-8151-D58825441B03}" dt="2024-11-07T22:50:34.819" v="1047" actId="20577"/>
          <ac:spMkLst>
            <pc:docMk/>
            <pc:sldMk cId="2909214977" sldId="340"/>
            <ac:spMk id="4" creationId="{BA65D73D-3338-A57F-CD1C-705A359F992D}"/>
          </ac:spMkLst>
        </pc:spChg>
      </pc:sldChg>
    </pc:docChg>
  </pc:docChgLst>
  <pc:docChgLst>
    <pc:chgData name="Jeffrey Hill" userId="8bd06041-2a20-4d44-be32-6410733e301c" providerId="ADAL" clId="{08C48C87-BDB4-499A-BE3F-514871453C0E}"/>
    <pc:docChg chg="undo custSel addSld delSld modSld sldOrd modSection">
      <pc:chgData name="Jeffrey Hill" userId="8bd06041-2a20-4d44-be32-6410733e301c" providerId="ADAL" clId="{08C48C87-BDB4-499A-BE3F-514871453C0E}" dt="2024-10-08T20:58:11.464" v="395" actId="729"/>
      <pc:docMkLst>
        <pc:docMk/>
      </pc:docMkLst>
      <pc:sldChg chg="addSp delSp modSp mod modTransition">
        <pc:chgData name="Jeffrey Hill" userId="8bd06041-2a20-4d44-be32-6410733e301c" providerId="ADAL" clId="{08C48C87-BDB4-499A-BE3F-514871453C0E}" dt="2024-10-08T20:53:13.784" v="361"/>
        <pc:sldMkLst>
          <pc:docMk/>
          <pc:sldMk cId="3534581785" sldId="256"/>
        </pc:sldMkLst>
      </pc:sldChg>
      <pc:sldChg chg="addSp delSp modSp mod">
        <pc:chgData name="Jeffrey Hill" userId="8bd06041-2a20-4d44-be32-6410733e301c" providerId="ADAL" clId="{08C48C87-BDB4-499A-BE3F-514871453C0E}" dt="2024-10-08T20:28:28.652" v="213"/>
        <pc:sldMkLst>
          <pc:docMk/>
          <pc:sldMk cId="4090633879" sldId="258"/>
        </pc:sldMkLst>
      </pc:sldChg>
      <pc:sldChg chg="addSp delSp modSp mod">
        <pc:chgData name="Jeffrey Hill" userId="8bd06041-2a20-4d44-be32-6410733e301c" providerId="ADAL" clId="{08C48C87-BDB4-499A-BE3F-514871453C0E}" dt="2024-10-08T20:28:32.581" v="214"/>
        <pc:sldMkLst>
          <pc:docMk/>
          <pc:sldMk cId="1711055681" sldId="259"/>
        </pc:sldMkLst>
      </pc:sldChg>
      <pc:sldChg chg="addSp delSp modSp mod">
        <pc:chgData name="Jeffrey Hill" userId="8bd06041-2a20-4d44-be32-6410733e301c" providerId="ADAL" clId="{08C48C87-BDB4-499A-BE3F-514871453C0E}" dt="2024-10-08T20:56:59.115" v="391" actId="1076"/>
        <pc:sldMkLst>
          <pc:docMk/>
          <pc:sldMk cId="1981753927" sldId="260"/>
        </pc:sldMkLst>
      </pc:sldChg>
      <pc:sldChg chg="addSp delSp modSp mod">
        <pc:chgData name="Jeffrey Hill" userId="8bd06041-2a20-4d44-be32-6410733e301c" providerId="ADAL" clId="{08C48C87-BDB4-499A-BE3F-514871453C0E}" dt="2024-10-08T20:28:43.384" v="217"/>
        <pc:sldMkLst>
          <pc:docMk/>
          <pc:sldMk cId="1934346375" sldId="262"/>
        </pc:sldMkLst>
      </pc:sldChg>
      <pc:sldChg chg="addSp delSp modSp add mod modTransition">
        <pc:chgData name="Jeffrey Hill" userId="8bd06041-2a20-4d44-be32-6410733e301c" providerId="ADAL" clId="{08C48C87-BDB4-499A-BE3F-514871453C0E}" dt="2024-10-08T20:55:19.381" v="368" actId="207"/>
        <pc:sldMkLst>
          <pc:docMk/>
          <pc:sldMk cId="2753480955" sldId="275"/>
        </pc:sldMkLst>
      </pc:sldChg>
      <pc:sldChg chg="modSp mod">
        <pc:chgData name="Jeffrey Hill" userId="8bd06041-2a20-4d44-be32-6410733e301c" providerId="ADAL" clId="{08C48C87-BDB4-499A-BE3F-514871453C0E}" dt="2024-10-08T20:27:31.956" v="209" actId="20577"/>
        <pc:sldMkLst>
          <pc:docMk/>
          <pc:sldMk cId="2067876030" sldId="291"/>
        </pc:sldMkLst>
      </pc:sldChg>
      <pc:sldChg chg="addSp delSp modSp">
        <pc:chgData name="Jeffrey Hill" userId="8bd06041-2a20-4d44-be32-6410733e301c" providerId="ADAL" clId="{08C48C87-BDB4-499A-BE3F-514871453C0E}" dt="2024-10-08T20:28:16.128" v="210"/>
        <pc:sldMkLst>
          <pc:docMk/>
          <pc:sldMk cId="1852335591" sldId="296"/>
        </pc:sldMkLst>
      </pc:sldChg>
      <pc:sldChg chg="add del mod modShow">
        <pc:chgData name="Jeffrey Hill" userId="8bd06041-2a20-4d44-be32-6410733e301c" providerId="ADAL" clId="{08C48C87-BDB4-499A-BE3F-514871453C0E}" dt="2024-10-08T19:55:15.512" v="112" actId="729"/>
        <pc:sldMkLst>
          <pc:docMk/>
          <pc:sldMk cId="48919555" sldId="297"/>
        </pc:sldMkLst>
      </pc:sldChg>
      <pc:sldChg chg="mod ord modShow">
        <pc:chgData name="Jeffrey Hill" userId="8bd06041-2a20-4d44-be32-6410733e301c" providerId="ADAL" clId="{08C48C87-BDB4-499A-BE3F-514871453C0E}" dt="2024-10-08T20:58:04.117" v="394" actId="729"/>
        <pc:sldMkLst>
          <pc:docMk/>
          <pc:sldMk cId="2080628376" sldId="298"/>
        </pc:sldMkLst>
      </pc:sldChg>
      <pc:sldChg chg="addSp delSp modSp mod ord modShow">
        <pc:chgData name="Jeffrey Hill" userId="8bd06041-2a20-4d44-be32-6410733e301c" providerId="ADAL" clId="{08C48C87-BDB4-499A-BE3F-514871453C0E}" dt="2024-10-08T20:58:11.464" v="395" actId="729"/>
        <pc:sldMkLst>
          <pc:docMk/>
          <pc:sldMk cId="2328079904" sldId="299"/>
        </pc:sldMkLst>
      </pc:sldChg>
      <pc:sldChg chg="addSp delSp modSp">
        <pc:chgData name="Jeffrey Hill" userId="8bd06041-2a20-4d44-be32-6410733e301c" providerId="ADAL" clId="{08C48C87-BDB4-499A-BE3F-514871453C0E}" dt="2024-10-08T20:29:45.736" v="225"/>
        <pc:sldMkLst>
          <pc:docMk/>
          <pc:sldMk cId="2839989564" sldId="300"/>
        </pc:sldMkLst>
      </pc:sldChg>
      <pc:sldChg chg="modSp mod">
        <pc:chgData name="Jeffrey Hill" userId="8bd06041-2a20-4d44-be32-6410733e301c" providerId="ADAL" clId="{08C48C87-BDB4-499A-BE3F-514871453C0E}" dt="2024-10-08T20:31:04.025" v="253" actId="20577"/>
        <pc:sldMkLst>
          <pc:docMk/>
          <pc:sldMk cId="1917169179" sldId="302"/>
        </pc:sldMkLst>
      </pc:sldChg>
      <pc:sldChg chg="addSp delSp modSp">
        <pc:chgData name="Jeffrey Hill" userId="8bd06041-2a20-4d44-be32-6410733e301c" providerId="ADAL" clId="{08C48C87-BDB4-499A-BE3F-514871453C0E}" dt="2024-10-08T20:31:13.545" v="254"/>
        <pc:sldMkLst>
          <pc:docMk/>
          <pc:sldMk cId="1232740369" sldId="305"/>
        </pc:sldMkLst>
      </pc:sldChg>
      <pc:sldChg chg="addSp delSp modSp">
        <pc:chgData name="Jeffrey Hill" userId="8bd06041-2a20-4d44-be32-6410733e301c" providerId="ADAL" clId="{08C48C87-BDB4-499A-BE3F-514871453C0E}" dt="2024-10-08T20:31:29.577" v="255"/>
        <pc:sldMkLst>
          <pc:docMk/>
          <pc:sldMk cId="2921504134" sldId="306"/>
        </pc:sldMkLst>
      </pc:sldChg>
      <pc:sldChg chg="addSp delSp modSp">
        <pc:chgData name="Jeffrey Hill" userId="8bd06041-2a20-4d44-be32-6410733e301c" providerId="ADAL" clId="{08C48C87-BDB4-499A-BE3F-514871453C0E}" dt="2024-10-08T20:31:36.727" v="256"/>
        <pc:sldMkLst>
          <pc:docMk/>
          <pc:sldMk cId="3296819058" sldId="307"/>
        </pc:sldMkLst>
      </pc:sldChg>
      <pc:sldChg chg="modSp mod">
        <pc:chgData name="Jeffrey Hill" userId="8bd06041-2a20-4d44-be32-6410733e301c" providerId="ADAL" clId="{08C48C87-BDB4-499A-BE3F-514871453C0E}" dt="2024-10-08T20:30:35.106" v="234" actId="20577"/>
        <pc:sldMkLst>
          <pc:docMk/>
          <pc:sldMk cId="2028383721" sldId="309"/>
        </pc:sldMkLst>
      </pc:sldChg>
      <pc:sldChg chg="addSp delSp modSp">
        <pc:chgData name="Jeffrey Hill" userId="8bd06041-2a20-4d44-be32-6410733e301c" providerId="ADAL" clId="{08C48C87-BDB4-499A-BE3F-514871453C0E}" dt="2024-10-08T20:28:19.788" v="211"/>
        <pc:sldMkLst>
          <pc:docMk/>
          <pc:sldMk cId="1581224032" sldId="310"/>
        </pc:sldMkLst>
      </pc:sldChg>
      <pc:sldChg chg="addSp delSp modSp mod">
        <pc:chgData name="Jeffrey Hill" userId="8bd06041-2a20-4d44-be32-6410733e301c" providerId="ADAL" clId="{08C48C87-BDB4-499A-BE3F-514871453C0E}" dt="2024-10-08T20:57:07.743" v="393"/>
        <pc:sldMkLst>
          <pc:docMk/>
          <pc:sldMk cId="2434157078" sldId="311"/>
        </pc:sldMkLst>
      </pc:sldChg>
      <pc:sldChg chg="addSp delSp modSp mod">
        <pc:chgData name="Jeffrey Hill" userId="8bd06041-2a20-4d44-be32-6410733e301c" providerId="ADAL" clId="{08C48C87-BDB4-499A-BE3F-514871453C0E}" dt="2024-10-08T20:28:46.029" v="218"/>
        <pc:sldMkLst>
          <pc:docMk/>
          <pc:sldMk cId="1896737173" sldId="312"/>
        </pc:sldMkLst>
      </pc:sldChg>
      <pc:sldChg chg="addSp delSp modSp add mod modTransition">
        <pc:chgData name="Jeffrey Hill" userId="8bd06041-2a20-4d44-be32-6410733e301c" providerId="ADAL" clId="{08C48C87-BDB4-499A-BE3F-514871453C0E}" dt="2024-10-08T20:53:44.701" v="362"/>
        <pc:sldMkLst>
          <pc:docMk/>
          <pc:sldMk cId="3424042134" sldId="313"/>
        </pc:sldMkLst>
      </pc:sldChg>
      <pc:sldChg chg="addSp delSp modSp add mod">
        <pc:chgData name="Jeffrey Hill" userId="8bd06041-2a20-4d44-be32-6410733e301c" providerId="ADAL" clId="{08C48C87-BDB4-499A-BE3F-514871453C0E}" dt="2024-10-08T20:28:53.982" v="220"/>
        <pc:sldMkLst>
          <pc:docMk/>
          <pc:sldMk cId="3349739635" sldId="314"/>
        </pc:sldMkLst>
      </pc:sldChg>
      <pc:sldChg chg="addSp delSp modSp add mod">
        <pc:chgData name="Jeffrey Hill" userId="8bd06041-2a20-4d44-be32-6410733e301c" providerId="ADAL" clId="{08C48C87-BDB4-499A-BE3F-514871453C0E}" dt="2024-10-08T20:55:20.863" v="370" actId="207"/>
        <pc:sldMkLst>
          <pc:docMk/>
          <pc:sldMk cId="929644042" sldId="315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492599015" sldId="316"/>
        </pc:sldMkLst>
      </pc:sldChg>
      <pc:sldChg chg="addSp delSp modSp mod">
        <pc:chgData name="Jeffrey Hill" userId="8bd06041-2a20-4d44-be32-6410733e301c" providerId="ADAL" clId="{08C48C87-BDB4-499A-BE3F-514871453C0E}" dt="2024-10-08T20:45:21.710" v="360" actId="14100"/>
        <pc:sldMkLst>
          <pc:docMk/>
          <pc:sldMk cId="2353270158" sldId="316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167060717" sldId="317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939734923" sldId="318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989279193" sldId="319"/>
        </pc:sldMkLst>
      </pc:sldChg>
    </pc:docChg>
  </pc:docChgLst>
  <pc:docChgLst>
    <pc:chgData name="Nicholas Jensen" userId="S::ndj21a@fsu.edu::d8d72e68-c4fb-4280-89a2-09ac2498eb14" providerId="AD" clId="Web-{691447E6-1187-7E63-48E1-AC7A9E38366B}"/>
    <pc:docChg chg="modSld">
      <pc:chgData name="Nicholas Jensen" userId="S::ndj21a@fsu.edu::d8d72e68-c4fb-4280-89a2-09ac2498eb14" providerId="AD" clId="Web-{691447E6-1187-7E63-48E1-AC7A9E38366B}" dt="2024-10-03T20:46:59.471" v="24"/>
      <pc:docMkLst>
        <pc:docMk/>
      </pc:docMkLst>
      <pc:sldChg chg="addSp delSp modSp">
        <pc:chgData name="Nicholas Jensen" userId="S::ndj21a@fsu.edu::d8d72e68-c4fb-4280-89a2-09ac2498eb14" providerId="AD" clId="Web-{691447E6-1187-7E63-48E1-AC7A9E38366B}" dt="2024-10-03T20:46:59.471" v="24"/>
        <pc:sldMkLst>
          <pc:docMk/>
          <pc:sldMk cId="2887185268" sldId="295"/>
        </pc:sldMkLst>
      </pc:sldChg>
    </pc:docChg>
  </pc:docChgLst>
  <pc:docChgLst>
    <pc:chgData name="Nicholas Jensen" userId="S::ndj21a@fsu.edu::d8d72e68-c4fb-4280-89a2-09ac2498eb14" providerId="AD" clId="Web-{28DF88B1-5D69-FBE3-0180-87B871829429}"/>
    <pc:docChg chg="modSld">
      <pc:chgData name="Nicholas Jensen" userId="S::ndj21a@fsu.edu::d8d72e68-c4fb-4280-89a2-09ac2498eb14" providerId="AD" clId="Web-{28DF88B1-5D69-FBE3-0180-87B871829429}" dt="2024-10-02T17:48:15.374" v="1" actId="1076"/>
      <pc:docMkLst>
        <pc:docMk/>
      </pc:docMkLst>
    </pc:docChg>
  </pc:docChgLst>
</pc:chgInfo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svg"/><Relationship Id="rId1" Type="http://schemas.openxmlformats.org/officeDocument/2006/relationships/image" Target="../media/image71.png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svg"/><Relationship Id="rId1" Type="http://schemas.openxmlformats.org/officeDocument/2006/relationships/image" Target="../media/image81.png"/><Relationship Id="rId4" Type="http://schemas.openxmlformats.org/officeDocument/2006/relationships/image" Target="../media/image8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672F1-4F79-4A3E-B77F-DF39C576228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DF20D1-4ECC-4F32-A5A5-60F304E6D74E}">
      <dgm:prSet phldrT="[Text]"/>
      <dgm:spPr>
        <a:solidFill>
          <a:schemeClr val="bg2"/>
        </a:solidFill>
        <a:ln w="19050">
          <a:solidFill>
            <a:schemeClr val="tx1"/>
          </a:solidFill>
        </a:ln>
      </dgm:spPr>
      <dgm:t>
        <a:bodyPr/>
        <a:lstStyle/>
        <a:p>
          <a:pPr>
            <a:buNone/>
          </a:pPr>
          <a:r>
            <a:rPr lang="en-US" b="1">
              <a:solidFill>
                <a:schemeClr val="bg1"/>
              </a:solidFill>
            </a:rPr>
            <a:t>Green Propellant Thrust Stand</a:t>
          </a:r>
        </a:p>
      </dgm:t>
    </dgm:pt>
    <dgm:pt modelId="{9501AC64-64F2-46BA-B180-1B21FD7D67AA}" type="parTrans" cxnId="{8DE4F9B9-DB84-4511-B49F-17B9C0F9085C}">
      <dgm:prSet/>
      <dgm:spPr/>
      <dgm:t>
        <a:bodyPr/>
        <a:lstStyle/>
        <a:p>
          <a:endParaRPr lang="en-US"/>
        </a:p>
      </dgm:t>
    </dgm:pt>
    <dgm:pt modelId="{4E45D35C-D465-4281-91E7-F8A152DEF8FF}" type="sibTrans" cxnId="{8DE4F9B9-DB84-4511-B49F-17B9C0F9085C}">
      <dgm:prSet/>
      <dgm:spPr/>
      <dgm:t>
        <a:bodyPr/>
        <a:lstStyle/>
        <a:p>
          <a:endParaRPr lang="en-US"/>
        </a:p>
      </dgm:t>
    </dgm:pt>
    <dgm:pt modelId="{8CEF16AE-3C1A-46E5-B8AD-CE0ACDD24F2F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400" dirty="0">
              <a:solidFill>
                <a:schemeClr val="tx1"/>
              </a:solidFill>
            </a:rPr>
            <a:t>Accurately Measure 0.1N of Thrust</a:t>
          </a:r>
          <a:endParaRPr lang="en-US" sz="1400" dirty="0">
            <a:solidFill>
              <a:schemeClr val="tx1"/>
            </a:solidFill>
            <a:ea typeface="Calibri"/>
            <a:cs typeface="Calibri"/>
          </a:endParaRPr>
        </a:p>
      </dgm:t>
    </dgm:pt>
    <dgm:pt modelId="{F93ADD2F-6E8B-45BE-8E87-6DD3F6176827}" type="parTrans" cxnId="{089033A3-A2F2-4F3A-88B3-1457EB43E29C}">
      <dgm:prSet/>
      <dgm:spPr/>
      <dgm:t>
        <a:bodyPr/>
        <a:lstStyle/>
        <a:p>
          <a:endParaRPr lang="en-US"/>
        </a:p>
      </dgm:t>
    </dgm:pt>
    <dgm:pt modelId="{9F6AF360-B3ED-4E76-BD08-FD60AC575321}" type="sibTrans" cxnId="{089033A3-A2F2-4F3A-88B3-1457EB43E29C}">
      <dgm:prSet/>
      <dgm:spPr/>
      <dgm:t>
        <a:bodyPr/>
        <a:lstStyle/>
        <a:p>
          <a:endParaRPr lang="en-US"/>
        </a:p>
      </dgm:t>
    </dgm:pt>
    <dgm:pt modelId="{E7751504-C7E6-4451-835F-489F30E82189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400" dirty="0">
              <a:solidFill>
                <a:schemeClr val="tx1"/>
              </a:solidFill>
            </a:rPr>
            <a:t>Create Thorough Documentation</a:t>
          </a:r>
        </a:p>
      </dgm:t>
    </dgm:pt>
    <dgm:pt modelId="{C628E517-89FE-4B13-B795-B6B16AC9C487}" type="parTrans" cxnId="{81038063-990A-43D5-8A24-8D46DA6A1EED}">
      <dgm:prSet/>
      <dgm:spPr/>
      <dgm:t>
        <a:bodyPr/>
        <a:lstStyle/>
        <a:p>
          <a:endParaRPr lang="en-US"/>
        </a:p>
      </dgm:t>
    </dgm:pt>
    <dgm:pt modelId="{FDD01E24-19BB-45F0-B9A0-FD65E22E006E}" type="sibTrans" cxnId="{81038063-990A-43D5-8A24-8D46DA6A1EED}">
      <dgm:prSet/>
      <dgm:spPr/>
      <dgm:t>
        <a:bodyPr/>
        <a:lstStyle/>
        <a:p>
          <a:endParaRPr lang="en-US"/>
        </a:p>
      </dgm:t>
    </dgm:pt>
    <dgm:pt modelId="{55F21491-3AC2-405E-84BF-7872B7A583FB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Minimize Uncertainty</a:t>
          </a:r>
        </a:p>
      </dgm:t>
    </dgm:pt>
    <dgm:pt modelId="{A92F6878-75CB-4725-852B-BB42D2145582}" type="parTrans" cxnId="{700AB729-0B55-4754-BCDC-BA06878A888C}">
      <dgm:prSet/>
      <dgm:spPr/>
      <dgm:t>
        <a:bodyPr/>
        <a:lstStyle/>
        <a:p>
          <a:endParaRPr lang="en-US"/>
        </a:p>
      </dgm:t>
    </dgm:pt>
    <dgm:pt modelId="{0C89ED33-D550-4A49-9E6F-ABD73FD664AB}" type="sibTrans" cxnId="{700AB729-0B55-4754-BCDC-BA06878A888C}">
      <dgm:prSet/>
      <dgm:spPr/>
      <dgm:t>
        <a:bodyPr/>
        <a:lstStyle/>
        <a:p>
          <a:endParaRPr lang="en-US"/>
        </a:p>
      </dgm:t>
    </dgm:pt>
    <dgm:pt modelId="{BDED4248-E1A1-4224-82B1-DE81950CF825}" type="pres">
      <dgm:prSet presAssocID="{D2B672F1-4F79-4A3E-B77F-DF39C576228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B9B80B6-4DDB-43D4-9490-29AAE23346C3}" type="pres">
      <dgm:prSet presAssocID="{6DDF20D1-4ECC-4F32-A5A5-60F304E6D74E}" presName="singleCycle" presStyleCnt="0"/>
      <dgm:spPr/>
    </dgm:pt>
    <dgm:pt modelId="{7D83011A-137A-4D85-ABD9-1E43C01130F4}" type="pres">
      <dgm:prSet presAssocID="{6DDF20D1-4ECC-4F32-A5A5-60F304E6D74E}" presName="singleCenter" presStyleLbl="node1" presStyleIdx="0" presStyleCnt="4" custScaleX="177305" custLinFactNeighborX="249" custLinFactNeighborY="-23946">
        <dgm:presLayoutVars>
          <dgm:chMax val="7"/>
          <dgm:chPref val="7"/>
        </dgm:presLayoutVars>
      </dgm:prSet>
      <dgm:spPr>
        <a:solidFill>
          <a:srgbClr val="782F40"/>
        </a:solidFill>
        <a:ln w="19050">
          <a:solidFill>
            <a:schemeClr val="tx1"/>
          </a:solidFill>
        </a:ln>
      </dgm:spPr>
    </dgm:pt>
    <dgm:pt modelId="{C59D4DC8-B3E9-45FA-BDE9-5F9D9A3921DE}" type="pres">
      <dgm:prSet presAssocID="{F93ADD2F-6E8B-45BE-8E87-6DD3F6176827}" presName="Name56" presStyleLbl="parChTrans1D2" presStyleIdx="0" presStyleCnt="3"/>
      <dgm:spPr/>
    </dgm:pt>
    <dgm:pt modelId="{DB2DE5F4-6952-4FE5-8393-D09BC4AAB0FD}" type="pres">
      <dgm:prSet presAssocID="{8CEF16AE-3C1A-46E5-B8AD-CE0ACDD24F2F}" presName="text0" presStyleLbl="node1" presStyleIdx="1" presStyleCnt="4" custScaleX="159253" custRadScaleRad="50505" custRadScaleInc="295425">
        <dgm:presLayoutVars>
          <dgm:bulletEnabled val="1"/>
        </dgm:presLayoutVars>
      </dgm:prSet>
      <dgm:spPr>
        <a:solidFill>
          <a:srgbClr val="C3A96F"/>
        </a:solidFill>
        <a:ln w="12700"/>
      </dgm:spPr>
    </dgm:pt>
    <dgm:pt modelId="{E7C5F653-4DA2-4210-B7FC-7850D84DECD2}" type="pres">
      <dgm:prSet presAssocID="{C628E517-89FE-4B13-B795-B6B16AC9C487}" presName="Name56" presStyleLbl="parChTrans1D2" presStyleIdx="1" presStyleCnt="3"/>
      <dgm:spPr/>
    </dgm:pt>
    <dgm:pt modelId="{EC1B1310-44BA-4E2C-B088-2EDB1B8613B0}" type="pres">
      <dgm:prSet presAssocID="{E7751504-C7E6-4451-835F-489F30E82189}" presName="text0" presStyleLbl="node1" presStyleIdx="2" presStyleCnt="4" custScaleX="159253" custRadScaleRad="100243" custRadScaleInc="399">
        <dgm:presLayoutVars>
          <dgm:bulletEnabled val="1"/>
        </dgm:presLayoutVars>
      </dgm:prSet>
      <dgm:spPr>
        <a:solidFill>
          <a:srgbClr val="C3A96F"/>
        </a:solidFill>
        <a:ln w="12700"/>
      </dgm:spPr>
    </dgm:pt>
    <dgm:pt modelId="{D379A46E-63B1-43E5-9C21-CE1D5A4B9770}" type="pres">
      <dgm:prSet presAssocID="{A92F6878-75CB-4725-852B-BB42D2145582}" presName="Name56" presStyleLbl="parChTrans1D2" presStyleIdx="2" presStyleCnt="3"/>
      <dgm:spPr/>
    </dgm:pt>
    <dgm:pt modelId="{B934F81B-1D83-4B45-884E-FE937A51F11A}" type="pres">
      <dgm:prSet presAssocID="{55F21491-3AC2-405E-84BF-7872B7A583FB}" presName="text0" presStyleLbl="node1" presStyleIdx="3" presStyleCnt="4" custScaleX="159253" custRadScaleRad="100243" custRadScaleInc="-399">
        <dgm:presLayoutVars>
          <dgm:bulletEnabled val="1"/>
        </dgm:presLayoutVars>
      </dgm:prSet>
      <dgm:spPr>
        <a:solidFill>
          <a:srgbClr val="C3A96F"/>
        </a:solidFill>
        <a:ln w="12700"/>
      </dgm:spPr>
    </dgm:pt>
  </dgm:ptLst>
  <dgm:cxnLst>
    <dgm:cxn modelId="{F4C36602-F4CF-42B6-9661-5A551B3BF920}" type="presOf" srcId="{F93ADD2F-6E8B-45BE-8E87-6DD3F6176827}" destId="{C59D4DC8-B3E9-45FA-BDE9-5F9D9A3921DE}" srcOrd="0" destOrd="0" presId="urn:microsoft.com/office/officeart/2008/layout/RadialCluster"/>
    <dgm:cxn modelId="{A422CE1B-5954-4018-B116-256F2B00C609}" type="presOf" srcId="{6DDF20D1-4ECC-4F32-A5A5-60F304E6D74E}" destId="{7D83011A-137A-4D85-ABD9-1E43C01130F4}" srcOrd="0" destOrd="0" presId="urn:microsoft.com/office/officeart/2008/layout/RadialCluster"/>
    <dgm:cxn modelId="{700AB729-0B55-4754-BCDC-BA06878A888C}" srcId="{6DDF20D1-4ECC-4F32-A5A5-60F304E6D74E}" destId="{55F21491-3AC2-405E-84BF-7872B7A583FB}" srcOrd="2" destOrd="0" parTransId="{A92F6878-75CB-4725-852B-BB42D2145582}" sibTransId="{0C89ED33-D550-4A49-9E6F-ABD73FD664AB}"/>
    <dgm:cxn modelId="{A5C1AE2E-E299-4C16-818B-24BCE1D50732}" type="presOf" srcId="{8CEF16AE-3C1A-46E5-B8AD-CE0ACDD24F2F}" destId="{DB2DE5F4-6952-4FE5-8393-D09BC4AAB0FD}" srcOrd="0" destOrd="0" presId="urn:microsoft.com/office/officeart/2008/layout/RadialCluster"/>
    <dgm:cxn modelId="{81038063-990A-43D5-8A24-8D46DA6A1EED}" srcId="{6DDF20D1-4ECC-4F32-A5A5-60F304E6D74E}" destId="{E7751504-C7E6-4451-835F-489F30E82189}" srcOrd="1" destOrd="0" parTransId="{C628E517-89FE-4B13-B795-B6B16AC9C487}" sibTransId="{FDD01E24-19BB-45F0-B9A0-FD65E22E006E}"/>
    <dgm:cxn modelId="{EDBE0E44-F6C1-4FD7-A20D-E65782261C66}" type="presOf" srcId="{A92F6878-75CB-4725-852B-BB42D2145582}" destId="{D379A46E-63B1-43E5-9C21-CE1D5A4B9770}" srcOrd="0" destOrd="0" presId="urn:microsoft.com/office/officeart/2008/layout/RadialCluster"/>
    <dgm:cxn modelId="{3187A186-7347-43A3-900C-78E01BC8C767}" type="presOf" srcId="{55F21491-3AC2-405E-84BF-7872B7A583FB}" destId="{B934F81B-1D83-4B45-884E-FE937A51F11A}" srcOrd="0" destOrd="0" presId="urn:microsoft.com/office/officeart/2008/layout/RadialCluster"/>
    <dgm:cxn modelId="{3842EA96-4E43-4BF4-9EFD-1E142CACF5E3}" type="presOf" srcId="{D2B672F1-4F79-4A3E-B77F-DF39C5762280}" destId="{BDED4248-E1A1-4224-82B1-DE81950CF825}" srcOrd="0" destOrd="0" presId="urn:microsoft.com/office/officeart/2008/layout/RadialCluster"/>
    <dgm:cxn modelId="{089033A3-A2F2-4F3A-88B3-1457EB43E29C}" srcId="{6DDF20D1-4ECC-4F32-A5A5-60F304E6D74E}" destId="{8CEF16AE-3C1A-46E5-B8AD-CE0ACDD24F2F}" srcOrd="0" destOrd="0" parTransId="{F93ADD2F-6E8B-45BE-8E87-6DD3F6176827}" sibTransId="{9F6AF360-B3ED-4E76-BD08-FD60AC575321}"/>
    <dgm:cxn modelId="{266067B1-5EFB-423A-9162-8150F8FA6EC1}" type="presOf" srcId="{C628E517-89FE-4B13-B795-B6B16AC9C487}" destId="{E7C5F653-4DA2-4210-B7FC-7850D84DECD2}" srcOrd="0" destOrd="0" presId="urn:microsoft.com/office/officeart/2008/layout/RadialCluster"/>
    <dgm:cxn modelId="{CC1543B6-CFF0-47FA-938D-EC89389FA3A1}" type="presOf" srcId="{E7751504-C7E6-4451-835F-489F30E82189}" destId="{EC1B1310-44BA-4E2C-B088-2EDB1B8613B0}" srcOrd="0" destOrd="0" presId="urn:microsoft.com/office/officeart/2008/layout/RadialCluster"/>
    <dgm:cxn modelId="{8DE4F9B9-DB84-4511-B49F-17B9C0F9085C}" srcId="{D2B672F1-4F79-4A3E-B77F-DF39C5762280}" destId="{6DDF20D1-4ECC-4F32-A5A5-60F304E6D74E}" srcOrd="0" destOrd="0" parTransId="{9501AC64-64F2-46BA-B180-1B21FD7D67AA}" sibTransId="{4E45D35C-D465-4281-91E7-F8A152DEF8FF}"/>
    <dgm:cxn modelId="{445D7568-D91A-4739-8668-A7EBDD951A76}" type="presParOf" srcId="{BDED4248-E1A1-4224-82B1-DE81950CF825}" destId="{EB9B80B6-4DDB-43D4-9490-29AAE23346C3}" srcOrd="0" destOrd="0" presId="urn:microsoft.com/office/officeart/2008/layout/RadialCluster"/>
    <dgm:cxn modelId="{AFDFFFEF-EDCE-444E-BF5D-C2D7B70FE90C}" type="presParOf" srcId="{EB9B80B6-4DDB-43D4-9490-29AAE23346C3}" destId="{7D83011A-137A-4D85-ABD9-1E43C01130F4}" srcOrd="0" destOrd="0" presId="urn:microsoft.com/office/officeart/2008/layout/RadialCluster"/>
    <dgm:cxn modelId="{1114E76C-8997-4CDE-8143-6A95EF8C1BE3}" type="presParOf" srcId="{EB9B80B6-4DDB-43D4-9490-29AAE23346C3}" destId="{C59D4DC8-B3E9-45FA-BDE9-5F9D9A3921DE}" srcOrd="1" destOrd="0" presId="urn:microsoft.com/office/officeart/2008/layout/RadialCluster"/>
    <dgm:cxn modelId="{DF7776E8-F99D-42C0-92DF-7BE5F3CB214C}" type="presParOf" srcId="{EB9B80B6-4DDB-43D4-9490-29AAE23346C3}" destId="{DB2DE5F4-6952-4FE5-8393-D09BC4AAB0FD}" srcOrd="2" destOrd="0" presId="urn:microsoft.com/office/officeart/2008/layout/RadialCluster"/>
    <dgm:cxn modelId="{69466AA5-25EC-42DD-A7CE-394DD93351F0}" type="presParOf" srcId="{EB9B80B6-4DDB-43D4-9490-29AAE23346C3}" destId="{E7C5F653-4DA2-4210-B7FC-7850D84DECD2}" srcOrd="3" destOrd="0" presId="urn:microsoft.com/office/officeart/2008/layout/RadialCluster"/>
    <dgm:cxn modelId="{FFE9407E-50C9-4B7E-B536-8BA830F4A3EC}" type="presParOf" srcId="{EB9B80B6-4DDB-43D4-9490-29AAE23346C3}" destId="{EC1B1310-44BA-4E2C-B088-2EDB1B8613B0}" srcOrd="4" destOrd="0" presId="urn:microsoft.com/office/officeart/2008/layout/RadialCluster"/>
    <dgm:cxn modelId="{0C858FAB-2446-4ECC-9BC3-791E5E7EF018}" type="presParOf" srcId="{EB9B80B6-4DDB-43D4-9490-29AAE23346C3}" destId="{D379A46E-63B1-43E5-9C21-CE1D5A4B9770}" srcOrd="5" destOrd="0" presId="urn:microsoft.com/office/officeart/2008/layout/RadialCluster"/>
    <dgm:cxn modelId="{29CA5455-3582-48BF-9A76-C65714370CC0}" type="presParOf" srcId="{EB9B80B6-4DDB-43D4-9490-29AAE23346C3}" destId="{B934F81B-1D83-4B45-884E-FE937A51F11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411FAE9-8DBC-4EF7-82A9-B73685C7B84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A61B9A-E24A-460A-84DD-49BDEFCAD5F2}">
      <dgm:prSet/>
      <dgm:spPr/>
      <dgm:t>
        <a:bodyPr/>
        <a:lstStyle/>
        <a:p>
          <a:r>
            <a:rPr lang="en-US"/>
            <a:t>Accurate</a:t>
          </a:r>
        </a:p>
      </dgm:t>
    </dgm:pt>
    <dgm:pt modelId="{66C34B2F-359B-4DB2-B850-DCBAE40B50BA}" type="parTrans" cxnId="{16DFEE8C-2EBD-4E62-9949-C7209D055593}">
      <dgm:prSet/>
      <dgm:spPr/>
      <dgm:t>
        <a:bodyPr/>
        <a:lstStyle/>
        <a:p>
          <a:endParaRPr lang="en-US"/>
        </a:p>
      </dgm:t>
    </dgm:pt>
    <dgm:pt modelId="{BE3E3C15-86C8-4AB5-9E59-283FE2E98BF5}" type="sibTrans" cxnId="{16DFEE8C-2EBD-4E62-9949-C7209D055593}">
      <dgm:prSet/>
      <dgm:spPr/>
      <dgm:t>
        <a:bodyPr/>
        <a:lstStyle/>
        <a:p>
          <a:endParaRPr lang="en-US"/>
        </a:p>
      </dgm:t>
    </dgm:pt>
    <dgm:pt modelId="{DC4A1B08-12FE-4FC6-A5A0-71848A442034}">
      <dgm:prSet/>
      <dgm:spPr/>
      <dgm:t>
        <a:bodyPr/>
        <a:lstStyle/>
        <a:p>
          <a:r>
            <a:rPr lang="en-US"/>
            <a:t>Manufacturable</a:t>
          </a:r>
        </a:p>
      </dgm:t>
    </dgm:pt>
    <dgm:pt modelId="{77DF214C-E43E-481D-9E62-D6352C9E38D0}" type="parTrans" cxnId="{7D8096E1-D302-4964-B511-DEF354F4CECB}">
      <dgm:prSet/>
      <dgm:spPr/>
      <dgm:t>
        <a:bodyPr/>
        <a:lstStyle/>
        <a:p>
          <a:endParaRPr lang="en-US"/>
        </a:p>
      </dgm:t>
    </dgm:pt>
    <dgm:pt modelId="{B010111B-1157-46B2-9B97-25BED56027A7}" type="sibTrans" cxnId="{7D8096E1-D302-4964-B511-DEF354F4CECB}">
      <dgm:prSet/>
      <dgm:spPr/>
      <dgm:t>
        <a:bodyPr/>
        <a:lstStyle/>
        <a:p>
          <a:endParaRPr lang="en-US"/>
        </a:p>
      </dgm:t>
    </dgm:pt>
    <dgm:pt modelId="{EF0C00B6-EB7B-43F7-B3E3-47ED8EE39F2F}">
      <dgm:prSet/>
      <dgm:spPr/>
      <dgm:t>
        <a:bodyPr/>
        <a:lstStyle/>
        <a:p>
          <a:r>
            <a:rPr lang="en-US"/>
            <a:t>Remote Calibration</a:t>
          </a:r>
        </a:p>
      </dgm:t>
    </dgm:pt>
    <dgm:pt modelId="{34F7C2E8-1139-4DF7-A028-832FAC7D1531}" type="parTrans" cxnId="{3ADA8558-3ACF-4057-8663-A41202CC33F9}">
      <dgm:prSet/>
      <dgm:spPr/>
      <dgm:t>
        <a:bodyPr/>
        <a:lstStyle/>
        <a:p>
          <a:endParaRPr lang="en-US"/>
        </a:p>
      </dgm:t>
    </dgm:pt>
    <dgm:pt modelId="{AAA0E6E3-2A09-4FB2-B731-0E4752EFB26B}" type="sibTrans" cxnId="{3ADA8558-3ACF-4057-8663-A41202CC33F9}">
      <dgm:prSet/>
      <dgm:spPr/>
      <dgm:t>
        <a:bodyPr/>
        <a:lstStyle/>
        <a:p>
          <a:endParaRPr lang="en-US"/>
        </a:p>
      </dgm:t>
    </dgm:pt>
    <dgm:pt modelId="{15CD9936-A27E-43BC-878A-7EC88B14A339}">
      <dgm:prSet/>
      <dgm:spPr/>
      <dgm:t>
        <a:bodyPr/>
        <a:lstStyle/>
        <a:p>
          <a:r>
            <a:rPr lang="en-US"/>
            <a:t>Scalable</a:t>
          </a:r>
        </a:p>
      </dgm:t>
    </dgm:pt>
    <dgm:pt modelId="{7BE54BB3-C3E4-44D4-991F-1943C6BB63D9}" type="parTrans" cxnId="{2CE21149-75DE-4CDA-89B2-9806DD4CB354}">
      <dgm:prSet/>
      <dgm:spPr/>
      <dgm:t>
        <a:bodyPr/>
        <a:lstStyle/>
        <a:p>
          <a:endParaRPr lang="en-US"/>
        </a:p>
      </dgm:t>
    </dgm:pt>
    <dgm:pt modelId="{5F6FC846-45F3-4D43-A1A6-CE9D3AC73A80}" type="sibTrans" cxnId="{2CE21149-75DE-4CDA-89B2-9806DD4CB354}">
      <dgm:prSet/>
      <dgm:spPr/>
      <dgm:t>
        <a:bodyPr/>
        <a:lstStyle/>
        <a:p>
          <a:endParaRPr lang="en-US"/>
        </a:p>
      </dgm:t>
    </dgm:pt>
    <dgm:pt modelId="{D118FD0F-BE2A-428F-9672-840BF1E2AC1B}">
      <dgm:prSet/>
      <dgm:spPr/>
      <dgm:t>
        <a:bodyPr/>
        <a:lstStyle/>
        <a:p>
          <a:r>
            <a:rPr lang="en-US"/>
            <a:t>Cleanable</a:t>
          </a:r>
        </a:p>
      </dgm:t>
    </dgm:pt>
    <dgm:pt modelId="{BA98BE4C-FC5E-4CA3-BC53-4C4ED6AE9C48}" type="parTrans" cxnId="{3AA20765-DA30-474D-8C0C-604EC3593BA3}">
      <dgm:prSet/>
      <dgm:spPr/>
      <dgm:t>
        <a:bodyPr/>
        <a:lstStyle/>
        <a:p>
          <a:endParaRPr lang="en-US"/>
        </a:p>
      </dgm:t>
    </dgm:pt>
    <dgm:pt modelId="{851B48BF-CFC8-4E8F-882F-CD23EF963864}" type="sibTrans" cxnId="{3AA20765-DA30-474D-8C0C-604EC3593BA3}">
      <dgm:prSet/>
      <dgm:spPr/>
      <dgm:t>
        <a:bodyPr/>
        <a:lstStyle/>
        <a:p>
          <a:endParaRPr lang="en-US"/>
        </a:p>
      </dgm:t>
    </dgm:pt>
    <dgm:pt modelId="{D4A2C93A-F447-4C4C-818A-1C444C120242}">
      <dgm:prSet/>
      <dgm:spPr/>
      <dgm:t>
        <a:bodyPr/>
        <a:lstStyle/>
        <a:p>
          <a:r>
            <a:rPr lang="en-US"/>
            <a:t>Visibility</a:t>
          </a:r>
        </a:p>
      </dgm:t>
    </dgm:pt>
    <dgm:pt modelId="{2AC8908D-6FA5-45F0-B753-41830665D6A5}" type="parTrans" cxnId="{A79C4420-FCF0-4D13-A433-45557685B2D7}">
      <dgm:prSet/>
      <dgm:spPr/>
      <dgm:t>
        <a:bodyPr/>
        <a:lstStyle/>
        <a:p>
          <a:endParaRPr lang="en-US"/>
        </a:p>
      </dgm:t>
    </dgm:pt>
    <dgm:pt modelId="{4BCBB5DD-FADE-4823-B2B1-C09801CCA472}" type="sibTrans" cxnId="{A79C4420-FCF0-4D13-A433-45557685B2D7}">
      <dgm:prSet/>
      <dgm:spPr/>
      <dgm:t>
        <a:bodyPr/>
        <a:lstStyle/>
        <a:p>
          <a:endParaRPr lang="en-US"/>
        </a:p>
      </dgm:t>
    </dgm:pt>
    <dgm:pt modelId="{BB6C917E-E414-4BD5-A783-E49445AE6BC4}" type="pres">
      <dgm:prSet presAssocID="{B411FAE9-8DBC-4EF7-82A9-B73685C7B84A}" presName="Name0" presStyleCnt="0">
        <dgm:presLayoutVars>
          <dgm:dir/>
          <dgm:resizeHandles val="exact"/>
        </dgm:presLayoutVars>
      </dgm:prSet>
      <dgm:spPr/>
    </dgm:pt>
    <dgm:pt modelId="{F5A42D6C-FBC3-4120-AD03-2FFA73152EFE}" type="pres">
      <dgm:prSet presAssocID="{F6A61B9A-E24A-460A-84DD-49BDEFCAD5F2}" presName="composite" presStyleCnt="0"/>
      <dgm:spPr/>
    </dgm:pt>
    <dgm:pt modelId="{59CE348C-8FDF-4684-A1C2-ADB0B268B3FB}" type="pres">
      <dgm:prSet presAssocID="{F6A61B9A-E24A-460A-84DD-49BDEFCAD5F2}" presName="rect1" presStyleLbl="bgShp" presStyleIdx="0" presStyleCnt="6" custScaleX="100063" custLinFactNeighborX="185" custLinFactNeighborY="-474"/>
      <dgm:spPr>
        <a:prstGeom prst="round2SameRect">
          <a:avLst/>
        </a:prstGeom>
        <a:solidFill>
          <a:srgbClr val="008344"/>
        </a:solidFill>
      </dgm:spPr>
    </dgm:pt>
    <dgm:pt modelId="{20DBB108-7BDF-4DB1-8AC3-28E9B5B989BC}" type="pres">
      <dgm:prSet presAssocID="{F6A61B9A-E24A-460A-84DD-49BDEFCAD5F2}" presName="rect2" presStyleLbl="trBgShp" presStyleIdx="0" presStyleCnt="6">
        <dgm:presLayoutVars>
          <dgm:bulletEnabled val="1"/>
        </dgm:presLayoutVars>
      </dgm:prSet>
      <dgm:spPr/>
    </dgm:pt>
    <dgm:pt modelId="{4C1516A2-2EE6-4AB5-BD64-B76A8A4D3B04}" type="pres">
      <dgm:prSet presAssocID="{BE3E3C15-86C8-4AB5-9E59-283FE2E98BF5}" presName="sibTrans" presStyleCnt="0"/>
      <dgm:spPr/>
    </dgm:pt>
    <dgm:pt modelId="{C918302D-2911-4888-A64F-262633F04713}" type="pres">
      <dgm:prSet presAssocID="{DC4A1B08-12FE-4FC6-A5A0-71848A442034}" presName="composite" presStyleCnt="0"/>
      <dgm:spPr/>
    </dgm:pt>
    <dgm:pt modelId="{AEB4FBE2-3FB4-4FB4-BE2B-08B4EBE8B0A9}" type="pres">
      <dgm:prSet presAssocID="{DC4A1B08-12FE-4FC6-A5A0-71848A442034}" presName="rect1" presStyleLbl="bgShp" presStyleIdx="1" presStyleCnt="6" custScaleX="99728" custScaleY="98467" custLinFactNeighborX="1825" custLinFactNeighborY="-937"/>
      <dgm:spPr>
        <a:prstGeom prst="round2SameRect">
          <a:avLst/>
        </a:prstGeom>
        <a:solidFill>
          <a:srgbClr val="008344"/>
        </a:solidFill>
      </dgm:spPr>
    </dgm:pt>
    <dgm:pt modelId="{6970FE52-34BC-4E83-9F79-03B4499836DD}" type="pres">
      <dgm:prSet presAssocID="{DC4A1B08-12FE-4FC6-A5A0-71848A442034}" presName="rect2" presStyleLbl="trBgShp" presStyleIdx="1" presStyleCnt="6">
        <dgm:presLayoutVars>
          <dgm:bulletEnabled val="1"/>
        </dgm:presLayoutVars>
      </dgm:prSet>
      <dgm:spPr/>
    </dgm:pt>
    <dgm:pt modelId="{72D46F92-7D42-4FC0-B801-75019066540F}" type="pres">
      <dgm:prSet presAssocID="{B010111B-1157-46B2-9B97-25BED56027A7}" presName="sibTrans" presStyleCnt="0"/>
      <dgm:spPr/>
    </dgm:pt>
    <dgm:pt modelId="{AA996DE6-9C5F-491F-B25F-87E54EB80BDA}" type="pres">
      <dgm:prSet presAssocID="{EF0C00B6-EB7B-43F7-B3E3-47ED8EE39F2F}" presName="composite" presStyleCnt="0"/>
      <dgm:spPr/>
    </dgm:pt>
    <dgm:pt modelId="{9315A736-9CA7-48FE-86ED-3D86F6B60F40}" type="pres">
      <dgm:prSet presAssocID="{EF0C00B6-EB7B-43F7-B3E3-47ED8EE39F2F}" presName="rect1" presStyleLbl="bgShp" presStyleIdx="2" presStyleCnt="6"/>
      <dgm:spPr>
        <a:prstGeom prst="round2SameRect">
          <a:avLst/>
        </a:prstGeom>
        <a:solidFill>
          <a:srgbClr val="008344"/>
        </a:solidFill>
      </dgm:spPr>
    </dgm:pt>
    <dgm:pt modelId="{676197DB-ED2C-4D6C-B2EF-AEB2DF5E300C}" type="pres">
      <dgm:prSet presAssocID="{EF0C00B6-EB7B-43F7-B3E3-47ED8EE39F2F}" presName="rect2" presStyleLbl="trBgShp" presStyleIdx="2" presStyleCnt="6">
        <dgm:presLayoutVars>
          <dgm:bulletEnabled val="1"/>
        </dgm:presLayoutVars>
      </dgm:prSet>
      <dgm:spPr/>
    </dgm:pt>
    <dgm:pt modelId="{AEE77AC9-3DD2-4797-BE6B-2F1C0079A75E}" type="pres">
      <dgm:prSet presAssocID="{AAA0E6E3-2A09-4FB2-B731-0E4752EFB26B}" presName="sibTrans" presStyleCnt="0"/>
      <dgm:spPr/>
    </dgm:pt>
    <dgm:pt modelId="{CB36F001-85FD-4745-AF02-54F2C22BD30F}" type="pres">
      <dgm:prSet presAssocID="{15CD9936-A27E-43BC-878A-7EC88B14A339}" presName="composite" presStyleCnt="0"/>
      <dgm:spPr/>
    </dgm:pt>
    <dgm:pt modelId="{08BE8D53-8F1E-4DA3-AE0A-21EF93C79042}" type="pres">
      <dgm:prSet presAssocID="{15CD9936-A27E-43BC-878A-7EC88B14A339}" presName="rect1" presStyleLbl="bgShp" presStyleIdx="3" presStyleCnt="6" custLinFactNeighborX="1159" custLinFactNeighborY="-1052"/>
      <dgm:spPr>
        <a:prstGeom prst="round2SameRect">
          <a:avLst/>
        </a:prstGeom>
        <a:solidFill>
          <a:srgbClr val="008344"/>
        </a:solidFill>
      </dgm:spPr>
    </dgm:pt>
    <dgm:pt modelId="{9C537D4C-1BCA-4E7E-8B81-74312E824851}" type="pres">
      <dgm:prSet presAssocID="{15CD9936-A27E-43BC-878A-7EC88B14A339}" presName="rect2" presStyleLbl="trBgShp" presStyleIdx="3" presStyleCnt="6">
        <dgm:presLayoutVars>
          <dgm:bulletEnabled val="1"/>
        </dgm:presLayoutVars>
      </dgm:prSet>
      <dgm:spPr/>
    </dgm:pt>
    <dgm:pt modelId="{7F43E5C5-43A3-472F-AAB4-ECFAFDBEBA61}" type="pres">
      <dgm:prSet presAssocID="{5F6FC846-45F3-4D43-A1A6-CE9D3AC73A80}" presName="sibTrans" presStyleCnt="0"/>
      <dgm:spPr/>
    </dgm:pt>
    <dgm:pt modelId="{79677A4A-0623-4F44-A630-42BF514628FC}" type="pres">
      <dgm:prSet presAssocID="{D118FD0F-BE2A-428F-9672-840BF1E2AC1B}" presName="composite" presStyleCnt="0"/>
      <dgm:spPr/>
    </dgm:pt>
    <dgm:pt modelId="{6F459854-427B-4194-BF7C-35D4415AB168}" type="pres">
      <dgm:prSet presAssocID="{D118FD0F-BE2A-428F-9672-840BF1E2AC1B}" presName="rect1" presStyleLbl="bgShp" presStyleIdx="4" presStyleCnt="6"/>
      <dgm:spPr>
        <a:prstGeom prst="round2SameRect">
          <a:avLst/>
        </a:prstGeom>
        <a:solidFill>
          <a:srgbClr val="008344"/>
        </a:solidFill>
      </dgm:spPr>
    </dgm:pt>
    <dgm:pt modelId="{5099EE0E-907B-4599-9CA1-B0F2B4617D87}" type="pres">
      <dgm:prSet presAssocID="{D118FD0F-BE2A-428F-9672-840BF1E2AC1B}" presName="rect2" presStyleLbl="trBgShp" presStyleIdx="4" presStyleCnt="6">
        <dgm:presLayoutVars>
          <dgm:bulletEnabled val="1"/>
        </dgm:presLayoutVars>
      </dgm:prSet>
      <dgm:spPr/>
    </dgm:pt>
    <dgm:pt modelId="{54C24E01-B652-492D-9A3F-61DC219D9B95}" type="pres">
      <dgm:prSet presAssocID="{851B48BF-CFC8-4E8F-882F-CD23EF963864}" presName="sibTrans" presStyleCnt="0"/>
      <dgm:spPr/>
    </dgm:pt>
    <dgm:pt modelId="{B14F6CE0-DA29-4935-957E-F1FC0DCF0EED}" type="pres">
      <dgm:prSet presAssocID="{D4A2C93A-F447-4C4C-818A-1C444C120242}" presName="composite" presStyleCnt="0"/>
      <dgm:spPr/>
    </dgm:pt>
    <dgm:pt modelId="{BDB2E7EE-2D46-4584-A46D-30B6D3BDC714}" type="pres">
      <dgm:prSet presAssocID="{D4A2C93A-F447-4C4C-818A-1C444C120242}" presName="rect1" presStyleLbl="bgShp" presStyleIdx="5" presStyleCnt="6"/>
      <dgm:spPr>
        <a:prstGeom prst="round2SameRect">
          <a:avLst/>
        </a:prstGeom>
        <a:solidFill>
          <a:srgbClr val="008344"/>
        </a:solidFill>
      </dgm:spPr>
    </dgm:pt>
    <dgm:pt modelId="{1F5BBA31-710B-4AA3-A63F-A1D94D2ECF1D}" type="pres">
      <dgm:prSet presAssocID="{D4A2C93A-F447-4C4C-818A-1C444C120242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03275E02-94F3-4555-86CB-E7496ACE803E}" type="presOf" srcId="{15CD9936-A27E-43BC-878A-7EC88B14A339}" destId="{9C537D4C-1BCA-4E7E-8B81-74312E824851}" srcOrd="0" destOrd="0" presId="urn:microsoft.com/office/officeart/2008/layout/BendingPictureSemiTransparentText"/>
    <dgm:cxn modelId="{86780714-F767-4B74-8565-F21116CE4556}" type="presOf" srcId="{F6A61B9A-E24A-460A-84DD-49BDEFCAD5F2}" destId="{20DBB108-7BDF-4DB1-8AC3-28E9B5B989BC}" srcOrd="0" destOrd="0" presId="urn:microsoft.com/office/officeart/2008/layout/BendingPictureSemiTransparentText"/>
    <dgm:cxn modelId="{A79C4420-FCF0-4D13-A433-45557685B2D7}" srcId="{B411FAE9-8DBC-4EF7-82A9-B73685C7B84A}" destId="{D4A2C93A-F447-4C4C-818A-1C444C120242}" srcOrd="5" destOrd="0" parTransId="{2AC8908D-6FA5-45F0-B753-41830665D6A5}" sibTransId="{4BCBB5DD-FADE-4823-B2B1-C09801CCA472}"/>
    <dgm:cxn modelId="{8B6C9A2A-CC67-43D8-811C-6A0D7FFDB396}" type="presOf" srcId="{DC4A1B08-12FE-4FC6-A5A0-71848A442034}" destId="{6970FE52-34BC-4E83-9F79-03B4499836DD}" srcOrd="0" destOrd="0" presId="urn:microsoft.com/office/officeart/2008/layout/BendingPictureSemiTransparentText"/>
    <dgm:cxn modelId="{5D78145F-8B77-453F-8FA4-77708DE2F3BA}" type="presOf" srcId="{EF0C00B6-EB7B-43F7-B3E3-47ED8EE39F2F}" destId="{676197DB-ED2C-4D6C-B2EF-AEB2DF5E300C}" srcOrd="0" destOrd="0" presId="urn:microsoft.com/office/officeart/2008/layout/BendingPictureSemiTransparentText"/>
    <dgm:cxn modelId="{C4020664-3D4F-4994-9751-F46A804D8173}" type="presOf" srcId="{D4A2C93A-F447-4C4C-818A-1C444C120242}" destId="{1F5BBA31-710B-4AA3-A63F-A1D94D2ECF1D}" srcOrd="0" destOrd="0" presId="urn:microsoft.com/office/officeart/2008/layout/BendingPictureSemiTransparentText"/>
    <dgm:cxn modelId="{3AA20765-DA30-474D-8C0C-604EC3593BA3}" srcId="{B411FAE9-8DBC-4EF7-82A9-B73685C7B84A}" destId="{D118FD0F-BE2A-428F-9672-840BF1E2AC1B}" srcOrd="4" destOrd="0" parTransId="{BA98BE4C-FC5E-4CA3-BC53-4C4ED6AE9C48}" sibTransId="{851B48BF-CFC8-4E8F-882F-CD23EF963864}"/>
    <dgm:cxn modelId="{2CE21149-75DE-4CDA-89B2-9806DD4CB354}" srcId="{B411FAE9-8DBC-4EF7-82A9-B73685C7B84A}" destId="{15CD9936-A27E-43BC-878A-7EC88B14A339}" srcOrd="3" destOrd="0" parTransId="{7BE54BB3-C3E4-44D4-991F-1943C6BB63D9}" sibTransId="{5F6FC846-45F3-4D43-A1A6-CE9D3AC73A80}"/>
    <dgm:cxn modelId="{3ADA8558-3ACF-4057-8663-A41202CC33F9}" srcId="{B411FAE9-8DBC-4EF7-82A9-B73685C7B84A}" destId="{EF0C00B6-EB7B-43F7-B3E3-47ED8EE39F2F}" srcOrd="2" destOrd="0" parTransId="{34F7C2E8-1139-4DF7-A028-832FAC7D1531}" sibTransId="{AAA0E6E3-2A09-4FB2-B731-0E4752EFB26B}"/>
    <dgm:cxn modelId="{16DFEE8C-2EBD-4E62-9949-C7209D055593}" srcId="{B411FAE9-8DBC-4EF7-82A9-B73685C7B84A}" destId="{F6A61B9A-E24A-460A-84DD-49BDEFCAD5F2}" srcOrd="0" destOrd="0" parTransId="{66C34B2F-359B-4DB2-B850-DCBAE40B50BA}" sibTransId="{BE3E3C15-86C8-4AB5-9E59-283FE2E98BF5}"/>
    <dgm:cxn modelId="{7B4970D6-77F8-43F4-A530-0AECFE341875}" type="presOf" srcId="{B411FAE9-8DBC-4EF7-82A9-B73685C7B84A}" destId="{BB6C917E-E414-4BD5-A783-E49445AE6BC4}" srcOrd="0" destOrd="0" presId="urn:microsoft.com/office/officeart/2008/layout/BendingPictureSemiTransparentText"/>
    <dgm:cxn modelId="{874BB0DB-1022-46BA-8072-BC3A26170F4B}" type="presOf" srcId="{D118FD0F-BE2A-428F-9672-840BF1E2AC1B}" destId="{5099EE0E-907B-4599-9CA1-B0F2B4617D87}" srcOrd="0" destOrd="0" presId="urn:microsoft.com/office/officeart/2008/layout/BendingPictureSemiTransparentText"/>
    <dgm:cxn modelId="{7D8096E1-D302-4964-B511-DEF354F4CECB}" srcId="{B411FAE9-8DBC-4EF7-82A9-B73685C7B84A}" destId="{DC4A1B08-12FE-4FC6-A5A0-71848A442034}" srcOrd="1" destOrd="0" parTransId="{77DF214C-E43E-481D-9E62-D6352C9E38D0}" sibTransId="{B010111B-1157-46B2-9B97-25BED56027A7}"/>
    <dgm:cxn modelId="{53174990-51E5-4759-BFE5-6C36D51EA87B}" type="presParOf" srcId="{BB6C917E-E414-4BD5-A783-E49445AE6BC4}" destId="{F5A42D6C-FBC3-4120-AD03-2FFA73152EFE}" srcOrd="0" destOrd="0" presId="urn:microsoft.com/office/officeart/2008/layout/BendingPictureSemiTransparentText"/>
    <dgm:cxn modelId="{139FBB48-BC11-4A56-8CAE-AC480A13436E}" type="presParOf" srcId="{F5A42D6C-FBC3-4120-AD03-2FFA73152EFE}" destId="{59CE348C-8FDF-4684-A1C2-ADB0B268B3FB}" srcOrd="0" destOrd="0" presId="urn:microsoft.com/office/officeart/2008/layout/BendingPictureSemiTransparentText"/>
    <dgm:cxn modelId="{10C0436B-B4D0-41F2-8382-31CA919FFA68}" type="presParOf" srcId="{F5A42D6C-FBC3-4120-AD03-2FFA73152EFE}" destId="{20DBB108-7BDF-4DB1-8AC3-28E9B5B989BC}" srcOrd="1" destOrd="0" presId="urn:microsoft.com/office/officeart/2008/layout/BendingPictureSemiTransparentText"/>
    <dgm:cxn modelId="{ADCC839B-22E9-46FE-A35E-DD84D86339DC}" type="presParOf" srcId="{BB6C917E-E414-4BD5-A783-E49445AE6BC4}" destId="{4C1516A2-2EE6-4AB5-BD64-B76A8A4D3B04}" srcOrd="1" destOrd="0" presId="urn:microsoft.com/office/officeart/2008/layout/BendingPictureSemiTransparentText"/>
    <dgm:cxn modelId="{326D7BDC-34CD-449C-8CDE-6EAFB61C8781}" type="presParOf" srcId="{BB6C917E-E414-4BD5-A783-E49445AE6BC4}" destId="{C918302D-2911-4888-A64F-262633F04713}" srcOrd="2" destOrd="0" presId="urn:microsoft.com/office/officeart/2008/layout/BendingPictureSemiTransparentText"/>
    <dgm:cxn modelId="{96B7AB06-4655-48EE-A779-B502B35A6CCF}" type="presParOf" srcId="{C918302D-2911-4888-A64F-262633F04713}" destId="{AEB4FBE2-3FB4-4FB4-BE2B-08B4EBE8B0A9}" srcOrd="0" destOrd="0" presId="urn:microsoft.com/office/officeart/2008/layout/BendingPictureSemiTransparentText"/>
    <dgm:cxn modelId="{E02141CC-94E5-47B2-BFF0-70210FA72135}" type="presParOf" srcId="{C918302D-2911-4888-A64F-262633F04713}" destId="{6970FE52-34BC-4E83-9F79-03B4499836DD}" srcOrd="1" destOrd="0" presId="urn:microsoft.com/office/officeart/2008/layout/BendingPictureSemiTransparentText"/>
    <dgm:cxn modelId="{4DCEC8FD-3C60-4EDB-B515-F65A3ED6C3DB}" type="presParOf" srcId="{BB6C917E-E414-4BD5-A783-E49445AE6BC4}" destId="{72D46F92-7D42-4FC0-B801-75019066540F}" srcOrd="3" destOrd="0" presId="urn:microsoft.com/office/officeart/2008/layout/BendingPictureSemiTransparentText"/>
    <dgm:cxn modelId="{6285ABA6-A8A7-4B65-A5A5-1A971888A75F}" type="presParOf" srcId="{BB6C917E-E414-4BD5-A783-E49445AE6BC4}" destId="{AA996DE6-9C5F-491F-B25F-87E54EB80BDA}" srcOrd="4" destOrd="0" presId="urn:microsoft.com/office/officeart/2008/layout/BendingPictureSemiTransparentText"/>
    <dgm:cxn modelId="{C9A45D4B-30D3-44D6-9682-04924B0AFB10}" type="presParOf" srcId="{AA996DE6-9C5F-491F-B25F-87E54EB80BDA}" destId="{9315A736-9CA7-48FE-86ED-3D86F6B60F40}" srcOrd="0" destOrd="0" presId="urn:microsoft.com/office/officeart/2008/layout/BendingPictureSemiTransparentText"/>
    <dgm:cxn modelId="{5CA72D66-C054-400C-986B-2E54EFB93F9A}" type="presParOf" srcId="{AA996DE6-9C5F-491F-B25F-87E54EB80BDA}" destId="{676197DB-ED2C-4D6C-B2EF-AEB2DF5E300C}" srcOrd="1" destOrd="0" presId="urn:microsoft.com/office/officeart/2008/layout/BendingPictureSemiTransparentText"/>
    <dgm:cxn modelId="{428EC690-8825-436C-9616-377E41708D28}" type="presParOf" srcId="{BB6C917E-E414-4BD5-A783-E49445AE6BC4}" destId="{AEE77AC9-3DD2-4797-BE6B-2F1C0079A75E}" srcOrd="5" destOrd="0" presId="urn:microsoft.com/office/officeart/2008/layout/BendingPictureSemiTransparentText"/>
    <dgm:cxn modelId="{5A6D7449-357E-4AA6-B436-85D803093255}" type="presParOf" srcId="{BB6C917E-E414-4BD5-A783-E49445AE6BC4}" destId="{CB36F001-85FD-4745-AF02-54F2C22BD30F}" srcOrd="6" destOrd="0" presId="urn:microsoft.com/office/officeart/2008/layout/BendingPictureSemiTransparentText"/>
    <dgm:cxn modelId="{93892004-CCFF-4E25-B6DF-5FA012BB49B9}" type="presParOf" srcId="{CB36F001-85FD-4745-AF02-54F2C22BD30F}" destId="{08BE8D53-8F1E-4DA3-AE0A-21EF93C79042}" srcOrd="0" destOrd="0" presId="urn:microsoft.com/office/officeart/2008/layout/BendingPictureSemiTransparentText"/>
    <dgm:cxn modelId="{2F07B7F0-C6F0-46BB-AE76-450FE39391D5}" type="presParOf" srcId="{CB36F001-85FD-4745-AF02-54F2C22BD30F}" destId="{9C537D4C-1BCA-4E7E-8B81-74312E824851}" srcOrd="1" destOrd="0" presId="urn:microsoft.com/office/officeart/2008/layout/BendingPictureSemiTransparentText"/>
    <dgm:cxn modelId="{1509B9A7-3C4C-42E1-9D70-D6C8E9A756EC}" type="presParOf" srcId="{BB6C917E-E414-4BD5-A783-E49445AE6BC4}" destId="{7F43E5C5-43A3-472F-AAB4-ECFAFDBEBA61}" srcOrd="7" destOrd="0" presId="urn:microsoft.com/office/officeart/2008/layout/BendingPictureSemiTransparentText"/>
    <dgm:cxn modelId="{2A96F9DA-8A22-43BF-AD5B-2134D8395870}" type="presParOf" srcId="{BB6C917E-E414-4BD5-A783-E49445AE6BC4}" destId="{79677A4A-0623-4F44-A630-42BF514628FC}" srcOrd="8" destOrd="0" presId="urn:microsoft.com/office/officeart/2008/layout/BendingPictureSemiTransparentText"/>
    <dgm:cxn modelId="{5201CF67-2143-42DA-8DC2-6B6510D0A4B2}" type="presParOf" srcId="{79677A4A-0623-4F44-A630-42BF514628FC}" destId="{6F459854-427B-4194-BF7C-35D4415AB168}" srcOrd="0" destOrd="0" presId="urn:microsoft.com/office/officeart/2008/layout/BendingPictureSemiTransparentText"/>
    <dgm:cxn modelId="{E87F8FCC-3361-406E-A4E1-3F13F803C781}" type="presParOf" srcId="{79677A4A-0623-4F44-A630-42BF514628FC}" destId="{5099EE0E-907B-4599-9CA1-B0F2B4617D87}" srcOrd="1" destOrd="0" presId="urn:microsoft.com/office/officeart/2008/layout/BendingPictureSemiTransparentText"/>
    <dgm:cxn modelId="{0E743068-CD75-4ACC-A03E-2F027C3F809A}" type="presParOf" srcId="{BB6C917E-E414-4BD5-A783-E49445AE6BC4}" destId="{54C24E01-B652-492D-9A3F-61DC219D9B95}" srcOrd="9" destOrd="0" presId="urn:microsoft.com/office/officeart/2008/layout/BendingPictureSemiTransparentText"/>
    <dgm:cxn modelId="{F2CAD096-71F4-41AD-AA50-1B94D41864A7}" type="presParOf" srcId="{BB6C917E-E414-4BD5-A783-E49445AE6BC4}" destId="{B14F6CE0-DA29-4935-957E-F1FC0DCF0EED}" srcOrd="10" destOrd="0" presId="urn:microsoft.com/office/officeart/2008/layout/BendingPictureSemiTransparentText"/>
    <dgm:cxn modelId="{DEC6DDFB-9F50-4D3B-806E-E73E13F773AB}" type="presParOf" srcId="{B14F6CE0-DA29-4935-957E-F1FC0DCF0EED}" destId="{BDB2E7EE-2D46-4584-A46D-30B6D3BDC714}" srcOrd="0" destOrd="0" presId="urn:microsoft.com/office/officeart/2008/layout/BendingPictureSemiTransparentText"/>
    <dgm:cxn modelId="{A76FD421-765C-4C62-996E-864F81AF8A37}" type="presParOf" srcId="{B14F6CE0-DA29-4935-957E-F1FC0DCF0EED}" destId="{1F5BBA31-710B-4AA3-A63F-A1D94D2ECF1D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411FAE9-8DBC-4EF7-82A9-B73685C7B84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A61B9A-E24A-460A-84DD-49BDEFCAD5F2}">
      <dgm:prSet/>
      <dgm:spPr/>
      <dgm:t>
        <a:bodyPr/>
        <a:lstStyle/>
        <a:p>
          <a:r>
            <a:rPr lang="en-US"/>
            <a:t>Accurate</a:t>
          </a:r>
        </a:p>
      </dgm:t>
    </dgm:pt>
    <dgm:pt modelId="{66C34B2F-359B-4DB2-B850-DCBAE40B50BA}" type="parTrans" cxnId="{16DFEE8C-2EBD-4E62-9949-C7209D055593}">
      <dgm:prSet/>
      <dgm:spPr/>
      <dgm:t>
        <a:bodyPr/>
        <a:lstStyle/>
        <a:p>
          <a:endParaRPr lang="en-US"/>
        </a:p>
      </dgm:t>
    </dgm:pt>
    <dgm:pt modelId="{BE3E3C15-86C8-4AB5-9E59-283FE2E98BF5}" type="sibTrans" cxnId="{16DFEE8C-2EBD-4E62-9949-C7209D055593}">
      <dgm:prSet/>
      <dgm:spPr/>
      <dgm:t>
        <a:bodyPr/>
        <a:lstStyle/>
        <a:p>
          <a:endParaRPr lang="en-US"/>
        </a:p>
      </dgm:t>
    </dgm:pt>
    <dgm:pt modelId="{DC4A1B08-12FE-4FC6-A5A0-71848A442034}">
      <dgm:prSet/>
      <dgm:spPr/>
      <dgm:t>
        <a:bodyPr/>
        <a:lstStyle/>
        <a:p>
          <a:r>
            <a:rPr lang="en-US"/>
            <a:t>Manufacturable</a:t>
          </a:r>
        </a:p>
      </dgm:t>
    </dgm:pt>
    <dgm:pt modelId="{77DF214C-E43E-481D-9E62-D6352C9E38D0}" type="parTrans" cxnId="{7D8096E1-D302-4964-B511-DEF354F4CECB}">
      <dgm:prSet/>
      <dgm:spPr/>
      <dgm:t>
        <a:bodyPr/>
        <a:lstStyle/>
        <a:p>
          <a:endParaRPr lang="en-US"/>
        </a:p>
      </dgm:t>
    </dgm:pt>
    <dgm:pt modelId="{B010111B-1157-46B2-9B97-25BED56027A7}" type="sibTrans" cxnId="{7D8096E1-D302-4964-B511-DEF354F4CECB}">
      <dgm:prSet/>
      <dgm:spPr/>
      <dgm:t>
        <a:bodyPr/>
        <a:lstStyle/>
        <a:p>
          <a:endParaRPr lang="en-US"/>
        </a:p>
      </dgm:t>
    </dgm:pt>
    <dgm:pt modelId="{EF0C00B6-EB7B-43F7-B3E3-47ED8EE39F2F}">
      <dgm:prSet/>
      <dgm:spPr/>
      <dgm:t>
        <a:bodyPr/>
        <a:lstStyle/>
        <a:p>
          <a:r>
            <a:rPr lang="en-US"/>
            <a:t>Remote Calibration</a:t>
          </a:r>
        </a:p>
      </dgm:t>
    </dgm:pt>
    <dgm:pt modelId="{34F7C2E8-1139-4DF7-A028-832FAC7D1531}" type="parTrans" cxnId="{3ADA8558-3ACF-4057-8663-A41202CC33F9}">
      <dgm:prSet/>
      <dgm:spPr/>
      <dgm:t>
        <a:bodyPr/>
        <a:lstStyle/>
        <a:p>
          <a:endParaRPr lang="en-US"/>
        </a:p>
      </dgm:t>
    </dgm:pt>
    <dgm:pt modelId="{AAA0E6E3-2A09-4FB2-B731-0E4752EFB26B}" type="sibTrans" cxnId="{3ADA8558-3ACF-4057-8663-A41202CC33F9}">
      <dgm:prSet/>
      <dgm:spPr/>
      <dgm:t>
        <a:bodyPr/>
        <a:lstStyle/>
        <a:p>
          <a:endParaRPr lang="en-US"/>
        </a:p>
      </dgm:t>
    </dgm:pt>
    <dgm:pt modelId="{15CD9936-A27E-43BC-878A-7EC88B14A339}">
      <dgm:prSet/>
      <dgm:spPr/>
      <dgm:t>
        <a:bodyPr/>
        <a:lstStyle/>
        <a:p>
          <a:r>
            <a:rPr lang="en-US"/>
            <a:t>Scalable</a:t>
          </a:r>
        </a:p>
      </dgm:t>
    </dgm:pt>
    <dgm:pt modelId="{7BE54BB3-C3E4-44D4-991F-1943C6BB63D9}" type="parTrans" cxnId="{2CE21149-75DE-4CDA-89B2-9806DD4CB354}">
      <dgm:prSet/>
      <dgm:spPr/>
      <dgm:t>
        <a:bodyPr/>
        <a:lstStyle/>
        <a:p>
          <a:endParaRPr lang="en-US"/>
        </a:p>
      </dgm:t>
    </dgm:pt>
    <dgm:pt modelId="{5F6FC846-45F3-4D43-A1A6-CE9D3AC73A80}" type="sibTrans" cxnId="{2CE21149-75DE-4CDA-89B2-9806DD4CB354}">
      <dgm:prSet/>
      <dgm:spPr/>
      <dgm:t>
        <a:bodyPr/>
        <a:lstStyle/>
        <a:p>
          <a:endParaRPr lang="en-US"/>
        </a:p>
      </dgm:t>
    </dgm:pt>
    <dgm:pt modelId="{D118FD0F-BE2A-428F-9672-840BF1E2AC1B}">
      <dgm:prSet/>
      <dgm:spPr/>
      <dgm:t>
        <a:bodyPr/>
        <a:lstStyle/>
        <a:p>
          <a:r>
            <a:rPr lang="en-US"/>
            <a:t>Cleanable</a:t>
          </a:r>
        </a:p>
      </dgm:t>
    </dgm:pt>
    <dgm:pt modelId="{BA98BE4C-FC5E-4CA3-BC53-4C4ED6AE9C48}" type="parTrans" cxnId="{3AA20765-DA30-474D-8C0C-604EC3593BA3}">
      <dgm:prSet/>
      <dgm:spPr/>
      <dgm:t>
        <a:bodyPr/>
        <a:lstStyle/>
        <a:p>
          <a:endParaRPr lang="en-US"/>
        </a:p>
      </dgm:t>
    </dgm:pt>
    <dgm:pt modelId="{851B48BF-CFC8-4E8F-882F-CD23EF963864}" type="sibTrans" cxnId="{3AA20765-DA30-474D-8C0C-604EC3593BA3}">
      <dgm:prSet/>
      <dgm:spPr/>
      <dgm:t>
        <a:bodyPr/>
        <a:lstStyle/>
        <a:p>
          <a:endParaRPr lang="en-US"/>
        </a:p>
      </dgm:t>
    </dgm:pt>
    <dgm:pt modelId="{D4A2C93A-F447-4C4C-818A-1C444C120242}">
      <dgm:prSet/>
      <dgm:spPr/>
      <dgm:t>
        <a:bodyPr/>
        <a:lstStyle/>
        <a:p>
          <a:r>
            <a:rPr lang="en-US"/>
            <a:t>Visibility</a:t>
          </a:r>
        </a:p>
      </dgm:t>
    </dgm:pt>
    <dgm:pt modelId="{2AC8908D-6FA5-45F0-B753-41830665D6A5}" type="parTrans" cxnId="{A79C4420-FCF0-4D13-A433-45557685B2D7}">
      <dgm:prSet/>
      <dgm:spPr/>
      <dgm:t>
        <a:bodyPr/>
        <a:lstStyle/>
        <a:p>
          <a:endParaRPr lang="en-US"/>
        </a:p>
      </dgm:t>
    </dgm:pt>
    <dgm:pt modelId="{4BCBB5DD-FADE-4823-B2B1-C09801CCA472}" type="sibTrans" cxnId="{A79C4420-FCF0-4D13-A433-45557685B2D7}">
      <dgm:prSet/>
      <dgm:spPr/>
      <dgm:t>
        <a:bodyPr/>
        <a:lstStyle/>
        <a:p>
          <a:endParaRPr lang="en-US"/>
        </a:p>
      </dgm:t>
    </dgm:pt>
    <dgm:pt modelId="{BB6C917E-E414-4BD5-A783-E49445AE6BC4}" type="pres">
      <dgm:prSet presAssocID="{B411FAE9-8DBC-4EF7-82A9-B73685C7B84A}" presName="Name0" presStyleCnt="0">
        <dgm:presLayoutVars>
          <dgm:dir/>
          <dgm:resizeHandles val="exact"/>
        </dgm:presLayoutVars>
      </dgm:prSet>
      <dgm:spPr/>
    </dgm:pt>
    <dgm:pt modelId="{F5A42D6C-FBC3-4120-AD03-2FFA73152EFE}" type="pres">
      <dgm:prSet presAssocID="{F6A61B9A-E24A-460A-84DD-49BDEFCAD5F2}" presName="composite" presStyleCnt="0"/>
      <dgm:spPr/>
    </dgm:pt>
    <dgm:pt modelId="{59CE348C-8FDF-4684-A1C2-ADB0B268B3FB}" type="pres">
      <dgm:prSet presAssocID="{F6A61B9A-E24A-460A-84DD-49BDEFCAD5F2}" presName="rect1" presStyleLbl="bgShp" presStyleIdx="0" presStyleCnt="6"/>
      <dgm:spPr>
        <a:prstGeom prst="round2SameRect">
          <a:avLst/>
        </a:prstGeom>
        <a:solidFill>
          <a:srgbClr val="008344"/>
        </a:solidFill>
      </dgm:spPr>
    </dgm:pt>
    <dgm:pt modelId="{20DBB108-7BDF-4DB1-8AC3-28E9B5B989BC}" type="pres">
      <dgm:prSet presAssocID="{F6A61B9A-E24A-460A-84DD-49BDEFCAD5F2}" presName="rect2" presStyleLbl="trBgShp" presStyleIdx="0" presStyleCnt="6">
        <dgm:presLayoutVars>
          <dgm:bulletEnabled val="1"/>
        </dgm:presLayoutVars>
      </dgm:prSet>
      <dgm:spPr/>
    </dgm:pt>
    <dgm:pt modelId="{4C1516A2-2EE6-4AB5-BD64-B76A8A4D3B04}" type="pres">
      <dgm:prSet presAssocID="{BE3E3C15-86C8-4AB5-9E59-283FE2E98BF5}" presName="sibTrans" presStyleCnt="0"/>
      <dgm:spPr/>
    </dgm:pt>
    <dgm:pt modelId="{C918302D-2911-4888-A64F-262633F04713}" type="pres">
      <dgm:prSet presAssocID="{DC4A1B08-12FE-4FC6-A5A0-71848A442034}" presName="composite" presStyleCnt="0"/>
      <dgm:spPr/>
    </dgm:pt>
    <dgm:pt modelId="{AEB4FBE2-3FB4-4FB4-BE2B-08B4EBE8B0A9}" type="pres">
      <dgm:prSet presAssocID="{DC4A1B08-12FE-4FC6-A5A0-71848A442034}" presName="rect1" presStyleLbl="bgShp" presStyleIdx="1" presStyleCnt="6" custScaleX="95016" custScaleY="98467"/>
      <dgm:spPr>
        <a:prstGeom prst="round2SameRect">
          <a:avLst/>
        </a:prstGeom>
        <a:solidFill>
          <a:srgbClr val="008344"/>
        </a:solidFill>
      </dgm:spPr>
    </dgm:pt>
    <dgm:pt modelId="{6970FE52-34BC-4E83-9F79-03B4499836DD}" type="pres">
      <dgm:prSet presAssocID="{DC4A1B08-12FE-4FC6-A5A0-71848A442034}" presName="rect2" presStyleLbl="trBgShp" presStyleIdx="1" presStyleCnt="6">
        <dgm:presLayoutVars>
          <dgm:bulletEnabled val="1"/>
        </dgm:presLayoutVars>
      </dgm:prSet>
      <dgm:spPr/>
    </dgm:pt>
    <dgm:pt modelId="{72D46F92-7D42-4FC0-B801-75019066540F}" type="pres">
      <dgm:prSet presAssocID="{B010111B-1157-46B2-9B97-25BED56027A7}" presName="sibTrans" presStyleCnt="0"/>
      <dgm:spPr/>
    </dgm:pt>
    <dgm:pt modelId="{AA996DE6-9C5F-491F-B25F-87E54EB80BDA}" type="pres">
      <dgm:prSet presAssocID="{EF0C00B6-EB7B-43F7-B3E3-47ED8EE39F2F}" presName="composite" presStyleCnt="0"/>
      <dgm:spPr/>
    </dgm:pt>
    <dgm:pt modelId="{9315A736-9CA7-48FE-86ED-3D86F6B60F40}" type="pres">
      <dgm:prSet presAssocID="{EF0C00B6-EB7B-43F7-B3E3-47ED8EE39F2F}" presName="rect1" presStyleLbl="bgShp" presStyleIdx="2" presStyleCnt="6"/>
      <dgm:spPr>
        <a:prstGeom prst="round2SameRect">
          <a:avLst/>
        </a:prstGeom>
        <a:solidFill>
          <a:srgbClr val="008344"/>
        </a:solidFill>
      </dgm:spPr>
    </dgm:pt>
    <dgm:pt modelId="{676197DB-ED2C-4D6C-B2EF-AEB2DF5E300C}" type="pres">
      <dgm:prSet presAssocID="{EF0C00B6-EB7B-43F7-B3E3-47ED8EE39F2F}" presName="rect2" presStyleLbl="trBgShp" presStyleIdx="2" presStyleCnt="6">
        <dgm:presLayoutVars>
          <dgm:bulletEnabled val="1"/>
        </dgm:presLayoutVars>
      </dgm:prSet>
      <dgm:spPr/>
    </dgm:pt>
    <dgm:pt modelId="{AEE77AC9-3DD2-4797-BE6B-2F1C0079A75E}" type="pres">
      <dgm:prSet presAssocID="{AAA0E6E3-2A09-4FB2-B731-0E4752EFB26B}" presName="sibTrans" presStyleCnt="0"/>
      <dgm:spPr/>
    </dgm:pt>
    <dgm:pt modelId="{CB36F001-85FD-4745-AF02-54F2C22BD30F}" type="pres">
      <dgm:prSet presAssocID="{15CD9936-A27E-43BC-878A-7EC88B14A339}" presName="composite" presStyleCnt="0"/>
      <dgm:spPr/>
    </dgm:pt>
    <dgm:pt modelId="{08BE8D53-8F1E-4DA3-AE0A-21EF93C79042}" type="pres">
      <dgm:prSet presAssocID="{15CD9936-A27E-43BC-878A-7EC88B14A339}" presName="rect1" presStyleLbl="bgShp" presStyleIdx="3" presStyleCnt="6"/>
      <dgm:spPr>
        <a:prstGeom prst="round2SameRect">
          <a:avLst/>
        </a:prstGeom>
        <a:solidFill>
          <a:srgbClr val="008344"/>
        </a:solidFill>
      </dgm:spPr>
    </dgm:pt>
    <dgm:pt modelId="{9C537D4C-1BCA-4E7E-8B81-74312E824851}" type="pres">
      <dgm:prSet presAssocID="{15CD9936-A27E-43BC-878A-7EC88B14A339}" presName="rect2" presStyleLbl="trBgShp" presStyleIdx="3" presStyleCnt="6">
        <dgm:presLayoutVars>
          <dgm:bulletEnabled val="1"/>
        </dgm:presLayoutVars>
      </dgm:prSet>
      <dgm:spPr/>
    </dgm:pt>
    <dgm:pt modelId="{7F43E5C5-43A3-472F-AAB4-ECFAFDBEBA61}" type="pres">
      <dgm:prSet presAssocID="{5F6FC846-45F3-4D43-A1A6-CE9D3AC73A80}" presName="sibTrans" presStyleCnt="0"/>
      <dgm:spPr/>
    </dgm:pt>
    <dgm:pt modelId="{79677A4A-0623-4F44-A630-42BF514628FC}" type="pres">
      <dgm:prSet presAssocID="{D118FD0F-BE2A-428F-9672-840BF1E2AC1B}" presName="composite" presStyleCnt="0"/>
      <dgm:spPr/>
    </dgm:pt>
    <dgm:pt modelId="{6F459854-427B-4194-BF7C-35D4415AB168}" type="pres">
      <dgm:prSet presAssocID="{D118FD0F-BE2A-428F-9672-840BF1E2AC1B}" presName="rect1" presStyleLbl="bgShp" presStyleIdx="4" presStyleCnt="6"/>
      <dgm:spPr>
        <a:prstGeom prst="round2SameRect">
          <a:avLst/>
        </a:prstGeom>
        <a:solidFill>
          <a:srgbClr val="008344"/>
        </a:solidFill>
      </dgm:spPr>
    </dgm:pt>
    <dgm:pt modelId="{5099EE0E-907B-4599-9CA1-B0F2B4617D87}" type="pres">
      <dgm:prSet presAssocID="{D118FD0F-BE2A-428F-9672-840BF1E2AC1B}" presName="rect2" presStyleLbl="trBgShp" presStyleIdx="4" presStyleCnt="6">
        <dgm:presLayoutVars>
          <dgm:bulletEnabled val="1"/>
        </dgm:presLayoutVars>
      </dgm:prSet>
      <dgm:spPr/>
    </dgm:pt>
    <dgm:pt modelId="{54C24E01-B652-492D-9A3F-61DC219D9B95}" type="pres">
      <dgm:prSet presAssocID="{851B48BF-CFC8-4E8F-882F-CD23EF963864}" presName="sibTrans" presStyleCnt="0"/>
      <dgm:spPr/>
    </dgm:pt>
    <dgm:pt modelId="{B14F6CE0-DA29-4935-957E-F1FC0DCF0EED}" type="pres">
      <dgm:prSet presAssocID="{D4A2C93A-F447-4C4C-818A-1C444C120242}" presName="composite" presStyleCnt="0"/>
      <dgm:spPr/>
    </dgm:pt>
    <dgm:pt modelId="{BDB2E7EE-2D46-4584-A46D-30B6D3BDC714}" type="pres">
      <dgm:prSet presAssocID="{D4A2C93A-F447-4C4C-818A-1C444C120242}" presName="rect1" presStyleLbl="bgShp" presStyleIdx="5" presStyleCnt="6"/>
      <dgm:spPr>
        <a:prstGeom prst="round2SameRect">
          <a:avLst/>
        </a:prstGeom>
        <a:solidFill>
          <a:srgbClr val="008344"/>
        </a:solidFill>
      </dgm:spPr>
    </dgm:pt>
    <dgm:pt modelId="{1F5BBA31-710B-4AA3-A63F-A1D94D2ECF1D}" type="pres">
      <dgm:prSet presAssocID="{D4A2C93A-F447-4C4C-818A-1C444C120242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03275E02-94F3-4555-86CB-E7496ACE803E}" type="presOf" srcId="{15CD9936-A27E-43BC-878A-7EC88B14A339}" destId="{9C537D4C-1BCA-4E7E-8B81-74312E824851}" srcOrd="0" destOrd="0" presId="urn:microsoft.com/office/officeart/2008/layout/BendingPictureSemiTransparentText"/>
    <dgm:cxn modelId="{86780714-F767-4B74-8565-F21116CE4556}" type="presOf" srcId="{F6A61B9A-E24A-460A-84DD-49BDEFCAD5F2}" destId="{20DBB108-7BDF-4DB1-8AC3-28E9B5B989BC}" srcOrd="0" destOrd="0" presId="urn:microsoft.com/office/officeart/2008/layout/BendingPictureSemiTransparentText"/>
    <dgm:cxn modelId="{A79C4420-FCF0-4D13-A433-45557685B2D7}" srcId="{B411FAE9-8DBC-4EF7-82A9-B73685C7B84A}" destId="{D4A2C93A-F447-4C4C-818A-1C444C120242}" srcOrd="5" destOrd="0" parTransId="{2AC8908D-6FA5-45F0-B753-41830665D6A5}" sibTransId="{4BCBB5DD-FADE-4823-B2B1-C09801CCA472}"/>
    <dgm:cxn modelId="{8B6C9A2A-CC67-43D8-811C-6A0D7FFDB396}" type="presOf" srcId="{DC4A1B08-12FE-4FC6-A5A0-71848A442034}" destId="{6970FE52-34BC-4E83-9F79-03B4499836DD}" srcOrd="0" destOrd="0" presId="urn:microsoft.com/office/officeart/2008/layout/BendingPictureSemiTransparentText"/>
    <dgm:cxn modelId="{5D78145F-8B77-453F-8FA4-77708DE2F3BA}" type="presOf" srcId="{EF0C00B6-EB7B-43F7-B3E3-47ED8EE39F2F}" destId="{676197DB-ED2C-4D6C-B2EF-AEB2DF5E300C}" srcOrd="0" destOrd="0" presId="urn:microsoft.com/office/officeart/2008/layout/BendingPictureSemiTransparentText"/>
    <dgm:cxn modelId="{C4020664-3D4F-4994-9751-F46A804D8173}" type="presOf" srcId="{D4A2C93A-F447-4C4C-818A-1C444C120242}" destId="{1F5BBA31-710B-4AA3-A63F-A1D94D2ECF1D}" srcOrd="0" destOrd="0" presId="urn:microsoft.com/office/officeart/2008/layout/BendingPictureSemiTransparentText"/>
    <dgm:cxn modelId="{3AA20765-DA30-474D-8C0C-604EC3593BA3}" srcId="{B411FAE9-8DBC-4EF7-82A9-B73685C7B84A}" destId="{D118FD0F-BE2A-428F-9672-840BF1E2AC1B}" srcOrd="4" destOrd="0" parTransId="{BA98BE4C-FC5E-4CA3-BC53-4C4ED6AE9C48}" sibTransId="{851B48BF-CFC8-4E8F-882F-CD23EF963864}"/>
    <dgm:cxn modelId="{2CE21149-75DE-4CDA-89B2-9806DD4CB354}" srcId="{B411FAE9-8DBC-4EF7-82A9-B73685C7B84A}" destId="{15CD9936-A27E-43BC-878A-7EC88B14A339}" srcOrd="3" destOrd="0" parTransId="{7BE54BB3-C3E4-44D4-991F-1943C6BB63D9}" sibTransId="{5F6FC846-45F3-4D43-A1A6-CE9D3AC73A80}"/>
    <dgm:cxn modelId="{3ADA8558-3ACF-4057-8663-A41202CC33F9}" srcId="{B411FAE9-8DBC-4EF7-82A9-B73685C7B84A}" destId="{EF0C00B6-EB7B-43F7-B3E3-47ED8EE39F2F}" srcOrd="2" destOrd="0" parTransId="{34F7C2E8-1139-4DF7-A028-832FAC7D1531}" sibTransId="{AAA0E6E3-2A09-4FB2-B731-0E4752EFB26B}"/>
    <dgm:cxn modelId="{16DFEE8C-2EBD-4E62-9949-C7209D055593}" srcId="{B411FAE9-8DBC-4EF7-82A9-B73685C7B84A}" destId="{F6A61B9A-E24A-460A-84DD-49BDEFCAD5F2}" srcOrd="0" destOrd="0" parTransId="{66C34B2F-359B-4DB2-B850-DCBAE40B50BA}" sibTransId="{BE3E3C15-86C8-4AB5-9E59-283FE2E98BF5}"/>
    <dgm:cxn modelId="{7B4970D6-77F8-43F4-A530-0AECFE341875}" type="presOf" srcId="{B411FAE9-8DBC-4EF7-82A9-B73685C7B84A}" destId="{BB6C917E-E414-4BD5-A783-E49445AE6BC4}" srcOrd="0" destOrd="0" presId="urn:microsoft.com/office/officeart/2008/layout/BendingPictureSemiTransparentText"/>
    <dgm:cxn modelId="{874BB0DB-1022-46BA-8072-BC3A26170F4B}" type="presOf" srcId="{D118FD0F-BE2A-428F-9672-840BF1E2AC1B}" destId="{5099EE0E-907B-4599-9CA1-B0F2B4617D87}" srcOrd="0" destOrd="0" presId="urn:microsoft.com/office/officeart/2008/layout/BendingPictureSemiTransparentText"/>
    <dgm:cxn modelId="{7D8096E1-D302-4964-B511-DEF354F4CECB}" srcId="{B411FAE9-8DBC-4EF7-82A9-B73685C7B84A}" destId="{DC4A1B08-12FE-4FC6-A5A0-71848A442034}" srcOrd="1" destOrd="0" parTransId="{77DF214C-E43E-481D-9E62-D6352C9E38D0}" sibTransId="{B010111B-1157-46B2-9B97-25BED56027A7}"/>
    <dgm:cxn modelId="{53174990-51E5-4759-BFE5-6C36D51EA87B}" type="presParOf" srcId="{BB6C917E-E414-4BD5-A783-E49445AE6BC4}" destId="{F5A42D6C-FBC3-4120-AD03-2FFA73152EFE}" srcOrd="0" destOrd="0" presId="urn:microsoft.com/office/officeart/2008/layout/BendingPictureSemiTransparentText"/>
    <dgm:cxn modelId="{139FBB48-BC11-4A56-8CAE-AC480A13436E}" type="presParOf" srcId="{F5A42D6C-FBC3-4120-AD03-2FFA73152EFE}" destId="{59CE348C-8FDF-4684-A1C2-ADB0B268B3FB}" srcOrd="0" destOrd="0" presId="urn:microsoft.com/office/officeart/2008/layout/BendingPictureSemiTransparentText"/>
    <dgm:cxn modelId="{10C0436B-B4D0-41F2-8382-31CA919FFA68}" type="presParOf" srcId="{F5A42D6C-FBC3-4120-AD03-2FFA73152EFE}" destId="{20DBB108-7BDF-4DB1-8AC3-28E9B5B989BC}" srcOrd="1" destOrd="0" presId="urn:microsoft.com/office/officeart/2008/layout/BendingPictureSemiTransparentText"/>
    <dgm:cxn modelId="{ADCC839B-22E9-46FE-A35E-DD84D86339DC}" type="presParOf" srcId="{BB6C917E-E414-4BD5-A783-E49445AE6BC4}" destId="{4C1516A2-2EE6-4AB5-BD64-B76A8A4D3B04}" srcOrd="1" destOrd="0" presId="urn:microsoft.com/office/officeart/2008/layout/BendingPictureSemiTransparentText"/>
    <dgm:cxn modelId="{326D7BDC-34CD-449C-8CDE-6EAFB61C8781}" type="presParOf" srcId="{BB6C917E-E414-4BD5-A783-E49445AE6BC4}" destId="{C918302D-2911-4888-A64F-262633F04713}" srcOrd="2" destOrd="0" presId="urn:microsoft.com/office/officeart/2008/layout/BendingPictureSemiTransparentText"/>
    <dgm:cxn modelId="{96B7AB06-4655-48EE-A779-B502B35A6CCF}" type="presParOf" srcId="{C918302D-2911-4888-A64F-262633F04713}" destId="{AEB4FBE2-3FB4-4FB4-BE2B-08B4EBE8B0A9}" srcOrd="0" destOrd="0" presId="urn:microsoft.com/office/officeart/2008/layout/BendingPictureSemiTransparentText"/>
    <dgm:cxn modelId="{E02141CC-94E5-47B2-BFF0-70210FA72135}" type="presParOf" srcId="{C918302D-2911-4888-A64F-262633F04713}" destId="{6970FE52-34BC-4E83-9F79-03B4499836DD}" srcOrd="1" destOrd="0" presId="urn:microsoft.com/office/officeart/2008/layout/BendingPictureSemiTransparentText"/>
    <dgm:cxn modelId="{4DCEC8FD-3C60-4EDB-B515-F65A3ED6C3DB}" type="presParOf" srcId="{BB6C917E-E414-4BD5-A783-E49445AE6BC4}" destId="{72D46F92-7D42-4FC0-B801-75019066540F}" srcOrd="3" destOrd="0" presId="urn:microsoft.com/office/officeart/2008/layout/BendingPictureSemiTransparentText"/>
    <dgm:cxn modelId="{6285ABA6-A8A7-4B65-A5A5-1A971888A75F}" type="presParOf" srcId="{BB6C917E-E414-4BD5-A783-E49445AE6BC4}" destId="{AA996DE6-9C5F-491F-B25F-87E54EB80BDA}" srcOrd="4" destOrd="0" presId="urn:microsoft.com/office/officeart/2008/layout/BendingPictureSemiTransparentText"/>
    <dgm:cxn modelId="{C9A45D4B-30D3-44D6-9682-04924B0AFB10}" type="presParOf" srcId="{AA996DE6-9C5F-491F-B25F-87E54EB80BDA}" destId="{9315A736-9CA7-48FE-86ED-3D86F6B60F40}" srcOrd="0" destOrd="0" presId="urn:microsoft.com/office/officeart/2008/layout/BendingPictureSemiTransparentText"/>
    <dgm:cxn modelId="{5CA72D66-C054-400C-986B-2E54EFB93F9A}" type="presParOf" srcId="{AA996DE6-9C5F-491F-B25F-87E54EB80BDA}" destId="{676197DB-ED2C-4D6C-B2EF-AEB2DF5E300C}" srcOrd="1" destOrd="0" presId="urn:microsoft.com/office/officeart/2008/layout/BendingPictureSemiTransparentText"/>
    <dgm:cxn modelId="{428EC690-8825-436C-9616-377E41708D28}" type="presParOf" srcId="{BB6C917E-E414-4BD5-A783-E49445AE6BC4}" destId="{AEE77AC9-3DD2-4797-BE6B-2F1C0079A75E}" srcOrd="5" destOrd="0" presId="urn:microsoft.com/office/officeart/2008/layout/BendingPictureSemiTransparentText"/>
    <dgm:cxn modelId="{5A6D7449-357E-4AA6-B436-85D803093255}" type="presParOf" srcId="{BB6C917E-E414-4BD5-A783-E49445AE6BC4}" destId="{CB36F001-85FD-4745-AF02-54F2C22BD30F}" srcOrd="6" destOrd="0" presId="urn:microsoft.com/office/officeart/2008/layout/BendingPictureSemiTransparentText"/>
    <dgm:cxn modelId="{93892004-CCFF-4E25-B6DF-5FA012BB49B9}" type="presParOf" srcId="{CB36F001-85FD-4745-AF02-54F2C22BD30F}" destId="{08BE8D53-8F1E-4DA3-AE0A-21EF93C79042}" srcOrd="0" destOrd="0" presId="urn:microsoft.com/office/officeart/2008/layout/BendingPictureSemiTransparentText"/>
    <dgm:cxn modelId="{2F07B7F0-C6F0-46BB-AE76-450FE39391D5}" type="presParOf" srcId="{CB36F001-85FD-4745-AF02-54F2C22BD30F}" destId="{9C537D4C-1BCA-4E7E-8B81-74312E824851}" srcOrd="1" destOrd="0" presId="urn:microsoft.com/office/officeart/2008/layout/BendingPictureSemiTransparentText"/>
    <dgm:cxn modelId="{1509B9A7-3C4C-42E1-9D70-D6C8E9A756EC}" type="presParOf" srcId="{BB6C917E-E414-4BD5-A783-E49445AE6BC4}" destId="{7F43E5C5-43A3-472F-AAB4-ECFAFDBEBA61}" srcOrd="7" destOrd="0" presId="urn:microsoft.com/office/officeart/2008/layout/BendingPictureSemiTransparentText"/>
    <dgm:cxn modelId="{2A96F9DA-8A22-43BF-AD5B-2134D8395870}" type="presParOf" srcId="{BB6C917E-E414-4BD5-A783-E49445AE6BC4}" destId="{79677A4A-0623-4F44-A630-42BF514628FC}" srcOrd="8" destOrd="0" presId="urn:microsoft.com/office/officeart/2008/layout/BendingPictureSemiTransparentText"/>
    <dgm:cxn modelId="{5201CF67-2143-42DA-8DC2-6B6510D0A4B2}" type="presParOf" srcId="{79677A4A-0623-4F44-A630-42BF514628FC}" destId="{6F459854-427B-4194-BF7C-35D4415AB168}" srcOrd="0" destOrd="0" presId="urn:microsoft.com/office/officeart/2008/layout/BendingPictureSemiTransparentText"/>
    <dgm:cxn modelId="{E87F8FCC-3361-406E-A4E1-3F13F803C781}" type="presParOf" srcId="{79677A4A-0623-4F44-A630-42BF514628FC}" destId="{5099EE0E-907B-4599-9CA1-B0F2B4617D87}" srcOrd="1" destOrd="0" presId="urn:microsoft.com/office/officeart/2008/layout/BendingPictureSemiTransparentText"/>
    <dgm:cxn modelId="{0E743068-CD75-4ACC-A03E-2F027C3F809A}" type="presParOf" srcId="{BB6C917E-E414-4BD5-A783-E49445AE6BC4}" destId="{54C24E01-B652-492D-9A3F-61DC219D9B95}" srcOrd="9" destOrd="0" presId="urn:microsoft.com/office/officeart/2008/layout/BendingPictureSemiTransparentText"/>
    <dgm:cxn modelId="{F2CAD096-71F4-41AD-AA50-1B94D41864A7}" type="presParOf" srcId="{BB6C917E-E414-4BD5-A783-E49445AE6BC4}" destId="{B14F6CE0-DA29-4935-957E-F1FC0DCF0EED}" srcOrd="10" destOrd="0" presId="urn:microsoft.com/office/officeart/2008/layout/BendingPictureSemiTransparentText"/>
    <dgm:cxn modelId="{DEC6DDFB-9F50-4D3B-806E-E73E13F773AB}" type="presParOf" srcId="{B14F6CE0-DA29-4935-957E-F1FC0DCF0EED}" destId="{BDB2E7EE-2D46-4584-A46D-30B6D3BDC714}" srcOrd="0" destOrd="0" presId="urn:microsoft.com/office/officeart/2008/layout/BendingPictureSemiTransparentText"/>
    <dgm:cxn modelId="{A76FD421-765C-4C62-996E-864F81AF8A37}" type="presParOf" srcId="{B14F6CE0-DA29-4935-957E-F1FC0DCF0EED}" destId="{1F5BBA31-710B-4AA3-A63F-A1D94D2ECF1D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239530-9796-4189-887A-25392947115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78639D-5AB4-49CD-8565-68EE318055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b="0"/>
            <a:t>Vacuum Pressure (10</a:t>
          </a:r>
          <a:r>
            <a:rPr lang="en-US" sz="2400" b="0" baseline="30000"/>
            <a:t>-7 </a:t>
          </a:r>
          <a:r>
            <a:rPr lang="en-US" sz="1900" b="0"/>
            <a:t>Torr &lt; p &lt; 10</a:t>
          </a:r>
          <a:r>
            <a:rPr lang="en-US" sz="2400" b="0" baseline="30000"/>
            <a:t>-4 </a:t>
          </a:r>
          <a:r>
            <a:rPr lang="en-US" sz="1900" b="0"/>
            <a:t>Torr)</a:t>
          </a:r>
        </a:p>
      </dgm:t>
    </dgm:pt>
    <dgm:pt modelId="{B6F83A4E-D43B-4DCE-9337-454B6FEA53E5}" type="parTrans" cxnId="{1D090BED-DDC9-463A-93B9-413C19EBC2BD}">
      <dgm:prSet/>
      <dgm:spPr/>
      <dgm:t>
        <a:bodyPr/>
        <a:lstStyle/>
        <a:p>
          <a:endParaRPr lang="en-US"/>
        </a:p>
      </dgm:t>
    </dgm:pt>
    <dgm:pt modelId="{13CE8FAC-8DE6-4915-B84B-DC5EE2BD2FE6}" type="sibTrans" cxnId="{1D090BED-DDC9-463A-93B9-413C19EBC2BD}">
      <dgm:prSet/>
      <dgm:spPr/>
      <dgm:t>
        <a:bodyPr/>
        <a:lstStyle/>
        <a:p>
          <a:endParaRPr lang="en-US"/>
        </a:p>
      </dgm:t>
    </dgm:pt>
    <dgm:pt modelId="{7BA8A431-E894-4E07-84C2-F1B0036879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Green Propellant (ASCENT)</a:t>
          </a:r>
        </a:p>
      </dgm:t>
    </dgm:pt>
    <dgm:pt modelId="{3BB17007-4535-4C45-8C9A-B996BC020711}" type="parTrans" cxnId="{DD07DDC3-76F9-4E82-A727-A58C51348956}">
      <dgm:prSet/>
      <dgm:spPr/>
      <dgm:t>
        <a:bodyPr/>
        <a:lstStyle/>
        <a:p>
          <a:endParaRPr lang="en-US"/>
        </a:p>
      </dgm:t>
    </dgm:pt>
    <dgm:pt modelId="{F3985875-6F53-4E7B-8768-DCA488819539}" type="sibTrans" cxnId="{DD07DDC3-76F9-4E82-A727-A58C51348956}">
      <dgm:prSet/>
      <dgm:spPr/>
      <dgm:t>
        <a:bodyPr/>
        <a:lstStyle/>
        <a:p>
          <a:endParaRPr lang="en-US"/>
        </a:p>
      </dgm:t>
    </dgm:pt>
    <dgm:pt modelId="{C561F38B-DA4D-4592-8FC6-4122649BC1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+mn-lt"/>
            </a:rPr>
            <a:t>12in L X 18in W X 12in H Volume</a:t>
          </a:r>
        </a:p>
      </dgm:t>
    </dgm:pt>
    <dgm:pt modelId="{0D1E3E1B-E00F-46C2-AA98-D0D63FA8BC55}" type="parTrans" cxnId="{695CB4EC-E99B-46F6-8DC1-5225C47AADD6}">
      <dgm:prSet/>
      <dgm:spPr/>
      <dgm:t>
        <a:bodyPr/>
        <a:lstStyle/>
        <a:p>
          <a:endParaRPr lang="en-US"/>
        </a:p>
      </dgm:t>
    </dgm:pt>
    <dgm:pt modelId="{9D998190-0738-4160-81E4-106F17BCE71B}" type="sibTrans" cxnId="{695CB4EC-E99B-46F6-8DC1-5225C47AADD6}">
      <dgm:prSet/>
      <dgm:spPr/>
      <dgm:t>
        <a:bodyPr/>
        <a:lstStyle/>
        <a:p>
          <a:endParaRPr lang="en-US"/>
        </a:p>
      </dgm:t>
    </dgm:pt>
    <dgm:pt modelId="{EACA82C4-0C0F-484B-9D5B-044B4094AB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Remote Initiation</a:t>
          </a:r>
        </a:p>
      </dgm:t>
    </dgm:pt>
    <dgm:pt modelId="{90060FA5-3CC4-4150-823C-CCD0680A9F02}" type="parTrans" cxnId="{8BF9D1EA-D423-4AB1-A80F-049D90C7A01E}">
      <dgm:prSet/>
      <dgm:spPr/>
      <dgm:t>
        <a:bodyPr/>
        <a:lstStyle/>
        <a:p>
          <a:endParaRPr lang="en-US"/>
        </a:p>
      </dgm:t>
    </dgm:pt>
    <dgm:pt modelId="{28B94DCE-4B06-4D27-9285-8F0C60DD1621}" type="sibTrans" cxnId="{8BF9D1EA-D423-4AB1-A80F-049D90C7A01E}">
      <dgm:prSet/>
      <dgm:spPr/>
      <dgm:t>
        <a:bodyPr/>
        <a:lstStyle/>
        <a:p>
          <a:endParaRPr lang="en-US"/>
        </a:p>
      </dgm:t>
    </dgm:pt>
    <dgm:pt modelId="{F933A4E5-BCFA-4867-AAF6-512D4EC4AD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Thruster Temperature (Up to 1600</a:t>
          </a:r>
          <a:r>
            <a:rPr lang="en-US" b="0" i="0"/>
            <a:t>°C)</a:t>
          </a:r>
          <a:endParaRPr lang="en-US" b="0"/>
        </a:p>
      </dgm:t>
    </dgm:pt>
    <dgm:pt modelId="{2914F78A-4623-4FC8-8297-2D782A57DDFF}" type="parTrans" cxnId="{EA37F6B5-0004-4464-A6AE-3F6DBC4F62CA}">
      <dgm:prSet/>
      <dgm:spPr/>
      <dgm:t>
        <a:bodyPr/>
        <a:lstStyle/>
        <a:p>
          <a:endParaRPr lang="en-US"/>
        </a:p>
      </dgm:t>
    </dgm:pt>
    <dgm:pt modelId="{F56D4FEB-B281-42DC-B05C-4B62A15C0EF8}" type="sibTrans" cxnId="{EA37F6B5-0004-4464-A6AE-3F6DBC4F62CA}">
      <dgm:prSet/>
      <dgm:spPr/>
      <dgm:t>
        <a:bodyPr/>
        <a:lstStyle/>
        <a:p>
          <a:endParaRPr lang="en-US"/>
        </a:p>
      </dgm:t>
    </dgm:pt>
    <dgm:pt modelId="{FE58469A-CE98-4D0B-9F34-D9E1B30EA03B}" type="pres">
      <dgm:prSet presAssocID="{D7239530-9796-4189-887A-253929471155}" presName="root" presStyleCnt="0">
        <dgm:presLayoutVars>
          <dgm:dir/>
          <dgm:resizeHandles val="exact"/>
        </dgm:presLayoutVars>
      </dgm:prSet>
      <dgm:spPr/>
    </dgm:pt>
    <dgm:pt modelId="{A2B92A75-F45F-4131-8A47-AF3230C92064}" type="pres">
      <dgm:prSet presAssocID="{3678639D-5AB4-49CD-8565-68EE31805509}" presName="compNode" presStyleCnt="0"/>
      <dgm:spPr/>
    </dgm:pt>
    <dgm:pt modelId="{A05BD904-F1FF-4A55-825E-D1EC32B39BD1}" type="pres">
      <dgm:prSet presAssocID="{3678639D-5AB4-49CD-8565-68EE31805509}" presName="bgRect" presStyleLbl="bgShp" presStyleIdx="0" presStyleCnt="5"/>
      <dgm:spPr>
        <a:solidFill>
          <a:srgbClr val="CEB888"/>
        </a:solidFill>
      </dgm:spPr>
    </dgm:pt>
    <dgm:pt modelId="{C3F82C66-72B9-45D0-A7A4-3B2B975DD5A9}" type="pres">
      <dgm:prSet presAssocID="{3678639D-5AB4-49CD-8565-68EE3180550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ometer Low with solid fill"/>
        </a:ext>
      </dgm:extLst>
    </dgm:pt>
    <dgm:pt modelId="{38AC0D50-05E4-4CB9-91BE-062A6DE6AB8A}" type="pres">
      <dgm:prSet presAssocID="{3678639D-5AB4-49CD-8565-68EE31805509}" presName="spaceRect" presStyleCnt="0"/>
      <dgm:spPr/>
    </dgm:pt>
    <dgm:pt modelId="{2E592401-5DFA-449A-A384-9E840595963C}" type="pres">
      <dgm:prSet presAssocID="{3678639D-5AB4-49CD-8565-68EE31805509}" presName="parTx" presStyleLbl="revTx" presStyleIdx="0" presStyleCnt="5">
        <dgm:presLayoutVars>
          <dgm:chMax val="0"/>
          <dgm:chPref val="0"/>
        </dgm:presLayoutVars>
      </dgm:prSet>
      <dgm:spPr/>
    </dgm:pt>
    <dgm:pt modelId="{10321FB8-9844-4862-8DE3-E490A7C361B3}" type="pres">
      <dgm:prSet presAssocID="{13CE8FAC-8DE6-4915-B84B-DC5EE2BD2FE6}" presName="sibTrans" presStyleCnt="0"/>
      <dgm:spPr/>
    </dgm:pt>
    <dgm:pt modelId="{804F29CC-5FDF-43AE-A682-B7DAC77B4E07}" type="pres">
      <dgm:prSet presAssocID="{7BA8A431-E894-4E07-84C2-F1B0036879E4}" presName="compNode" presStyleCnt="0"/>
      <dgm:spPr/>
    </dgm:pt>
    <dgm:pt modelId="{019EB25C-F3C7-47F9-8246-160344F7FDD3}" type="pres">
      <dgm:prSet presAssocID="{7BA8A431-E894-4E07-84C2-F1B0036879E4}" presName="bgRect" presStyleLbl="bgShp" presStyleIdx="1" presStyleCnt="5" custLinFactNeighborY="-3794"/>
      <dgm:spPr>
        <a:solidFill>
          <a:srgbClr val="CEB888"/>
        </a:solidFill>
      </dgm:spPr>
    </dgm:pt>
    <dgm:pt modelId="{B994AD1C-CAA7-4CC7-9EB0-D1761A14BE1D}" type="pres">
      <dgm:prSet presAssocID="{7BA8A431-E894-4E07-84C2-F1B0036879E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il Barrel with solid fill"/>
        </a:ext>
      </dgm:extLst>
    </dgm:pt>
    <dgm:pt modelId="{A631C3B0-8246-4A08-A6EB-3DD7558196C6}" type="pres">
      <dgm:prSet presAssocID="{7BA8A431-E894-4E07-84C2-F1B0036879E4}" presName="spaceRect" presStyleCnt="0"/>
      <dgm:spPr/>
    </dgm:pt>
    <dgm:pt modelId="{535461DB-1FEA-4A4D-8C96-E5C4EF7D1A82}" type="pres">
      <dgm:prSet presAssocID="{7BA8A431-E894-4E07-84C2-F1B0036879E4}" presName="parTx" presStyleLbl="revTx" presStyleIdx="1" presStyleCnt="5">
        <dgm:presLayoutVars>
          <dgm:chMax val="0"/>
          <dgm:chPref val="0"/>
        </dgm:presLayoutVars>
      </dgm:prSet>
      <dgm:spPr/>
    </dgm:pt>
    <dgm:pt modelId="{9E0665AF-E7D3-4F10-8D59-29076531B4FD}" type="pres">
      <dgm:prSet presAssocID="{F3985875-6F53-4E7B-8768-DCA488819539}" presName="sibTrans" presStyleCnt="0"/>
      <dgm:spPr/>
    </dgm:pt>
    <dgm:pt modelId="{29A9804E-26DA-4798-B922-E826075D58D2}" type="pres">
      <dgm:prSet presAssocID="{C561F38B-DA4D-4592-8FC6-4122649BC1EA}" presName="compNode" presStyleCnt="0"/>
      <dgm:spPr/>
    </dgm:pt>
    <dgm:pt modelId="{4BC3CD80-B74F-4142-B2CF-A015C2A308B4}" type="pres">
      <dgm:prSet presAssocID="{C561F38B-DA4D-4592-8FC6-4122649BC1EA}" presName="bgRect" presStyleLbl="bgShp" presStyleIdx="2" presStyleCnt="5"/>
      <dgm:spPr>
        <a:solidFill>
          <a:srgbClr val="CEB888"/>
        </a:solidFill>
      </dgm:spPr>
    </dgm:pt>
    <dgm:pt modelId="{962D4DF9-C8BD-4F1E-B563-C5F06D55064F}" type="pres">
      <dgm:prSet presAssocID="{C561F38B-DA4D-4592-8FC6-4122649BC1E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terations &amp; Tailoring with solid fill"/>
        </a:ext>
      </dgm:extLst>
    </dgm:pt>
    <dgm:pt modelId="{4744C247-3EDC-4F97-947C-BC3590A079DC}" type="pres">
      <dgm:prSet presAssocID="{C561F38B-DA4D-4592-8FC6-4122649BC1EA}" presName="spaceRect" presStyleCnt="0"/>
      <dgm:spPr/>
    </dgm:pt>
    <dgm:pt modelId="{FCCD68DE-3E1E-4006-9BBF-6CF7F6223EB9}" type="pres">
      <dgm:prSet presAssocID="{C561F38B-DA4D-4592-8FC6-4122649BC1EA}" presName="parTx" presStyleLbl="revTx" presStyleIdx="2" presStyleCnt="5">
        <dgm:presLayoutVars>
          <dgm:chMax val="0"/>
          <dgm:chPref val="0"/>
        </dgm:presLayoutVars>
      </dgm:prSet>
      <dgm:spPr/>
    </dgm:pt>
    <dgm:pt modelId="{EB6E3C11-B97B-4A30-BA84-A7AE6163F322}" type="pres">
      <dgm:prSet presAssocID="{9D998190-0738-4160-81E4-106F17BCE71B}" presName="sibTrans" presStyleCnt="0"/>
      <dgm:spPr/>
    </dgm:pt>
    <dgm:pt modelId="{D891ED60-D4D7-4747-85C1-57ED3F30A3FA}" type="pres">
      <dgm:prSet presAssocID="{EACA82C4-0C0F-484B-9D5B-044B4094AB72}" presName="compNode" presStyleCnt="0"/>
      <dgm:spPr/>
    </dgm:pt>
    <dgm:pt modelId="{02E2C752-2EA1-4651-8295-3521F65ADC9F}" type="pres">
      <dgm:prSet presAssocID="{EACA82C4-0C0F-484B-9D5B-044B4094AB72}" presName="bgRect" presStyleLbl="bgShp" presStyleIdx="3" presStyleCnt="5"/>
      <dgm:spPr>
        <a:solidFill>
          <a:srgbClr val="CEB888"/>
        </a:solidFill>
      </dgm:spPr>
    </dgm:pt>
    <dgm:pt modelId="{E5F46143-70A4-4E84-B61D-9DB31778D041}" type="pres">
      <dgm:prSet presAssocID="{EACA82C4-0C0F-484B-9D5B-044B4094AB7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8E3A7388-A184-46C1-B228-36BEB167D953}" type="pres">
      <dgm:prSet presAssocID="{EACA82C4-0C0F-484B-9D5B-044B4094AB72}" presName="spaceRect" presStyleCnt="0"/>
      <dgm:spPr/>
    </dgm:pt>
    <dgm:pt modelId="{6D587E95-7A2F-4932-84BB-5252034B5E39}" type="pres">
      <dgm:prSet presAssocID="{EACA82C4-0C0F-484B-9D5B-044B4094AB72}" presName="parTx" presStyleLbl="revTx" presStyleIdx="3" presStyleCnt="5">
        <dgm:presLayoutVars>
          <dgm:chMax val="0"/>
          <dgm:chPref val="0"/>
        </dgm:presLayoutVars>
      </dgm:prSet>
      <dgm:spPr/>
    </dgm:pt>
    <dgm:pt modelId="{4127728F-A3C2-4C4A-B1B6-E0E2C37344DC}" type="pres">
      <dgm:prSet presAssocID="{28B94DCE-4B06-4D27-9285-8F0C60DD1621}" presName="sibTrans" presStyleCnt="0"/>
      <dgm:spPr/>
    </dgm:pt>
    <dgm:pt modelId="{973A83B8-8B82-4DBA-943B-791ED5C033DE}" type="pres">
      <dgm:prSet presAssocID="{F933A4E5-BCFA-4867-AAF6-512D4EC4AD3A}" presName="compNode" presStyleCnt="0"/>
      <dgm:spPr/>
    </dgm:pt>
    <dgm:pt modelId="{98254A4B-C83F-4C91-B5A8-C514554DA930}" type="pres">
      <dgm:prSet presAssocID="{F933A4E5-BCFA-4867-AAF6-512D4EC4AD3A}" presName="bgRect" presStyleLbl="bgShp" presStyleIdx="4" presStyleCnt="5"/>
      <dgm:spPr>
        <a:solidFill>
          <a:srgbClr val="CEB888"/>
        </a:solidFill>
      </dgm:spPr>
    </dgm:pt>
    <dgm:pt modelId="{51869EA8-BDC0-4D1E-845D-3DF2F427C64F}" type="pres">
      <dgm:prSet presAssocID="{F933A4E5-BCFA-4867-AAF6-512D4EC4AD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 with solid fill"/>
        </a:ext>
      </dgm:extLst>
    </dgm:pt>
    <dgm:pt modelId="{974C6028-25F5-45ED-B1B4-237E9E6C0198}" type="pres">
      <dgm:prSet presAssocID="{F933A4E5-BCFA-4867-AAF6-512D4EC4AD3A}" presName="spaceRect" presStyleCnt="0"/>
      <dgm:spPr/>
    </dgm:pt>
    <dgm:pt modelId="{3412CB85-7500-467C-B95A-124909FE30D8}" type="pres">
      <dgm:prSet presAssocID="{F933A4E5-BCFA-4867-AAF6-512D4EC4AD3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270776-2737-4190-9241-27C574C5E928}" type="presOf" srcId="{EACA82C4-0C0F-484B-9D5B-044B4094AB72}" destId="{6D587E95-7A2F-4932-84BB-5252034B5E39}" srcOrd="0" destOrd="0" presId="urn:microsoft.com/office/officeart/2018/2/layout/IconVerticalSolidList"/>
    <dgm:cxn modelId="{B1B34558-0D5A-4B1C-8458-B29C64859A9E}" type="presOf" srcId="{3678639D-5AB4-49CD-8565-68EE31805509}" destId="{2E592401-5DFA-449A-A384-9E840595963C}" srcOrd="0" destOrd="0" presId="urn:microsoft.com/office/officeart/2018/2/layout/IconVerticalSolidList"/>
    <dgm:cxn modelId="{34357E8C-CACF-4F8A-9318-FC67249DD851}" type="presOf" srcId="{D7239530-9796-4189-887A-253929471155}" destId="{FE58469A-CE98-4D0B-9F34-D9E1B30EA03B}" srcOrd="0" destOrd="0" presId="urn:microsoft.com/office/officeart/2018/2/layout/IconVerticalSolidList"/>
    <dgm:cxn modelId="{57B03793-D66E-4AB4-A3F3-980385926946}" type="presOf" srcId="{C561F38B-DA4D-4592-8FC6-4122649BC1EA}" destId="{FCCD68DE-3E1E-4006-9BBF-6CF7F6223EB9}" srcOrd="0" destOrd="0" presId="urn:microsoft.com/office/officeart/2018/2/layout/IconVerticalSolidList"/>
    <dgm:cxn modelId="{EA37F6B5-0004-4464-A6AE-3F6DBC4F62CA}" srcId="{D7239530-9796-4189-887A-253929471155}" destId="{F933A4E5-BCFA-4867-AAF6-512D4EC4AD3A}" srcOrd="4" destOrd="0" parTransId="{2914F78A-4623-4FC8-8297-2D782A57DDFF}" sibTransId="{F56D4FEB-B281-42DC-B05C-4B62A15C0EF8}"/>
    <dgm:cxn modelId="{DD07DDC3-76F9-4E82-A727-A58C51348956}" srcId="{D7239530-9796-4189-887A-253929471155}" destId="{7BA8A431-E894-4E07-84C2-F1B0036879E4}" srcOrd="1" destOrd="0" parTransId="{3BB17007-4535-4C45-8C9A-B996BC020711}" sibTransId="{F3985875-6F53-4E7B-8768-DCA488819539}"/>
    <dgm:cxn modelId="{BCD8F1D7-AB39-4721-A523-C339313263EF}" type="presOf" srcId="{7BA8A431-E894-4E07-84C2-F1B0036879E4}" destId="{535461DB-1FEA-4A4D-8C96-E5C4EF7D1A82}" srcOrd="0" destOrd="0" presId="urn:microsoft.com/office/officeart/2018/2/layout/IconVerticalSolidList"/>
    <dgm:cxn modelId="{92A303DD-E8CF-4A24-81EC-97C09D63FEB4}" type="presOf" srcId="{F933A4E5-BCFA-4867-AAF6-512D4EC4AD3A}" destId="{3412CB85-7500-467C-B95A-124909FE30D8}" srcOrd="0" destOrd="0" presId="urn:microsoft.com/office/officeart/2018/2/layout/IconVerticalSolidList"/>
    <dgm:cxn modelId="{8BF9D1EA-D423-4AB1-A80F-049D90C7A01E}" srcId="{D7239530-9796-4189-887A-253929471155}" destId="{EACA82C4-0C0F-484B-9D5B-044B4094AB72}" srcOrd="3" destOrd="0" parTransId="{90060FA5-3CC4-4150-823C-CCD0680A9F02}" sibTransId="{28B94DCE-4B06-4D27-9285-8F0C60DD1621}"/>
    <dgm:cxn modelId="{695CB4EC-E99B-46F6-8DC1-5225C47AADD6}" srcId="{D7239530-9796-4189-887A-253929471155}" destId="{C561F38B-DA4D-4592-8FC6-4122649BC1EA}" srcOrd="2" destOrd="0" parTransId="{0D1E3E1B-E00F-46C2-AA98-D0D63FA8BC55}" sibTransId="{9D998190-0738-4160-81E4-106F17BCE71B}"/>
    <dgm:cxn modelId="{1D090BED-DDC9-463A-93B9-413C19EBC2BD}" srcId="{D7239530-9796-4189-887A-253929471155}" destId="{3678639D-5AB4-49CD-8565-68EE31805509}" srcOrd="0" destOrd="0" parTransId="{B6F83A4E-D43B-4DCE-9337-454B6FEA53E5}" sibTransId="{13CE8FAC-8DE6-4915-B84B-DC5EE2BD2FE6}"/>
    <dgm:cxn modelId="{2499768E-2878-4E37-861F-132ADEB98AA7}" type="presParOf" srcId="{FE58469A-CE98-4D0B-9F34-D9E1B30EA03B}" destId="{A2B92A75-F45F-4131-8A47-AF3230C92064}" srcOrd="0" destOrd="0" presId="urn:microsoft.com/office/officeart/2018/2/layout/IconVerticalSolidList"/>
    <dgm:cxn modelId="{F7BDF674-895D-4EFB-B2D2-960F4FDB5867}" type="presParOf" srcId="{A2B92A75-F45F-4131-8A47-AF3230C92064}" destId="{A05BD904-F1FF-4A55-825E-D1EC32B39BD1}" srcOrd="0" destOrd="0" presId="urn:microsoft.com/office/officeart/2018/2/layout/IconVerticalSolidList"/>
    <dgm:cxn modelId="{9025715A-100B-4C08-84BB-EFF6768045BE}" type="presParOf" srcId="{A2B92A75-F45F-4131-8A47-AF3230C92064}" destId="{C3F82C66-72B9-45D0-A7A4-3B2B975DD5A9}" srcOrd="1" destOrd="0" presId="urn:microsoft.com/office/officeart/2018/2/layout/IconVerticalSolidList"/>
    <dgm:cxn modelId="{8DB65BF7-E773-4A26-950C-6743B9175C9C}" type="presParOf" srcId="{A2B92A75-F45F-4131-8A47-AF3230C92064}" destId="{38AC0D50-05E4-4CB9-91BE-062A6DE6AB8A}" srcOrd="2" destOrd="0" presId="urn:microsoft.com/office/officeart/2018/2/layout/IconVerticalSolidList"/>
    <dgm:cxn modelId="{3C124334-B027-46A8-A0CB-A3F6790F62C1}" type="presParOf" srcId="{A2B92A75-F45F-4131-8A47-AF3230C92064}" destId="{2E592401-5DFA-449A-A384-9E840595963C}" srcOrd="3" destOrd="0" presId="urn:microsoft.com/office/officeart/2018/2/layout/IconVerticalSolidList"/>
    <dgm:cxn modelId="{786ACAB1-3F91-49E8-9695-4B7C5D2EA632}" type="presParOf" srcId="{FE58469A-CE98-4D0B-9F34-D9E1B30EA03B}" destId="{10321FB8-9844-4862-8DE3-E490A7C361B3}" srcOrd="1" destOrd="0" presId="urn:microsoft.com/office/officeart/2018/2/layout/IconVerticalSolidList"/>
    <dgm:cxn modelId="{F4988086-B39A-4FE8-8CC4-1815A4242963}" type="presParOf" srcId="{FE58469A-CE98-4D0B-9F34-D9E1B30EA03B}" destId="{804F29CC-5FDF-43AE-A682-B7DAC77B4E07}" srcOrd="2" destOrd="0" presId="urn:microsoft.com/office/officeart/2018/2/layout/IconVerticalSolidList"/>
    <dgm:cxn modelId="{75589D6C-2D00-4AE9-BB6D-1590F9647AF5}" type="presParOf" srcId="{804F29CC-5FDF-43AE-A682-B7DAC77B4E07}" destId="{019EB25C-F3C7-47F9-8246-160344F7FDD3}" srcOrd="0" destOrd="0" presId="urn:microsoft.com/office/officeart/2018/2/layout/IconVerticalSolidList"/>
    <dgm:cxn modelId="{F052F8CE-CE2F-43B5-BA96-20B238BB14CA}" type="presParOf" srcId="{804F29CC-5FDF-43AE-A682-B7DAC77B4E07}" destId="{B994AD1C-CAA7-4CC7-9EB0-D1761A14BE1D}" srcOrd="1" destOrd="0" presId="urn:microsoft.com/office/officeart/2018/2/layout/IconVerticalSolidList"/>
    <dgm:cxn modelId="{D1E340EA-442F-43C5-BAC1-11BE9743866E}" type="presParOf" srcId="{804F29CC-5FDF-43AE-A682-B7DAC77B4E07}" destId="{A631C3B0-8246-4A08-A6EB-3DD7558196C6}" srcOrd="2" destOrd="0" presId="urn:microsoft.com/office/officeart/2018/2/layout/IconVerticalSolidList"/>
    <dgm:cxn modelId="{92BE75AD-128A-486F-9AB0-1D5A3609FAB1}" type="presParOf" srcId="{804F29CC-5FDF-43AE-A682-B7DAC77B4E07}" destId="{535461DB-1FEA-4A4D-8C96-E5C4EF7D1A82}" srcOrd="3" destOrd="0" presId="urn:microsoft.com/office/officeart/2018/2/layout/IconVerticalSolidList"/>
    <dgm:cxn modelId="{7B93470D-FD74-4369-A2F3-199E9F802F94}" type="presParOf" srcId="{FE58469A-CE98-4D0B-9F34-D9E1B30EA03B}" destId="{9E0665AF-E7D3-4F10-8D59-29076531B4FD}" srcOrd="3" destOrd="0" presId="urn:microsoft.com/office/officeart/2018/2/layout/IconVerticalSolidList"/>
    <dgm:cxn modelId="{468EEFAA-DF74-4F2E-9EB4-92219277B5EA}" type="presParOf" srcId="{FE58469A-CE98-4D0B-9F34-D9E1B30EA03B}" destId="{29A9804E-26DA-4798-B922-E826075D58D2}" srcOrd="4" destOrd="0" presId="urn:microsoft.com/office/officeart/2018/2/layout/IconVerticalSolidList"/>
    <dgm:cxn modelId="{7E39BF66-81D4-49D6-96D8-C2B5583BB6F1}" type="presParOf" srcId="{29A9804E-26DA-4798-B922-E826075D58D2}" destId="{4BC3CD80-B74F-4142-B2CF-A015C2A308B4}" srcOrd="0" destOrd="0" presId="urn:microsoft.com/office/officeart/2018/2/layout/IconVerticalSolidList"/>
    <dgm:cxn modelId="{6C9BFA9D-B6AA-4590-B87C-AAE834B6B207}" type="presParOf" srcId="{29A9804E-26DA-4798-B922-E826075D58D2}" destId="{962D4DF9-C8BD-4F1E-B563-C5F06D55064F}" srcOrd="1" destOrd="0" presId="urn:microsoft.com/office/officeart/2018/2/layout/IconVerticalSolidList"/>
    <dgm:cxn modelId="{D5EC160E-690C-4AAF-8E38-F01FBD3F4DC2}" type="presParOf" srcId="{29A9804E-26DA-4798-B922-E826075D58D2}" destId="{4744C247-3EDC-4F97-947C-BC3590A079DC}" srcOrd="2" destOrd="0" presId="urn:microsoft.com/office/officeart/2018/2/layout/IconVerticalSolidList"/>
    <dgm:cxn modelId="{0D2D1D79-DBEA-410E-92A9-9219847AA0E9}" type="presParOf" srcId="{29A9804E-26DA-4798-B922-E826075D58D2}" destId="{FCCD68DE-3E1E-4006-9BBF-6CF7F6223EB9}" srcOrd="3" destOrd="0" presId="urn:microsoft.com/office/officeart/2018/2/layout/IconVerticalSolidList"/>
    <dgm:cxn modelId="{3FD8C30F-2F19-4E12-8D9D-3148A7851A21}" type="presParOf" srcId="{FE58469A-CE98-4D0B-9F34-D9E1B30EA03B}" destId="{EB6E3C11-B97B-4A30-BA84-A7AE6163F322}" srcOrd="5" destOrd="0" presId="urn:microsoft.com/office/officeart/2018/2/layout/IconVerticalSolidList"/>
    <dgm:cxn modelId="{2F055CD1-1C43-4AE4-8BC0-FB31A5BDED1F}" type="presParOf" srcId="{FE58469A-CE98-4D0B-9F34-D9E1B30EA03B}" destId="{D891ED60-D4D7-4747-85C1-57ED3F30A3FA}" srcOrd="6" destOrd="0" presId="urn:microsoft.com/office/officeart/2018/2/layout/IconVerticalSolidList"/>
    <dgm:cxn modelId="{E66763F7-9E12-4292-9915-56C3C6065833}" type="presParOf" srcId="{D891ED60-D4D7-4747-85C1-57ED3F30A3FA}" destId="{02E2C752-2EA1-4651-8295-3521F65ADC9F}" srcOrd="0" destOrd="0" presId="urn:microsoft.com/office/officeart/2018/2/layout/IconVerticalSolidList"/>
    <dgm:cxn modelId="{D28C49A6-338C-4C9D-A67E-8B4065C6607A}" type="presParOf" srcId="{D891ED60-D4D7-4747-85C1-57ED3F30A3FA}" destId="{E5F46143-70A4-4E84-B61D-9DB31778D041}" srcOrd="1" destOrd="0" presId="urn:microsoft.com/office/officeart/2018/2/layout/IconVerticalSolidList"/>
    <dgm:cxn modelId="{127624FE-AB1D-4071-BC8B-D618BDA9CCCF}" type="presParOf" srcId="{D891ED60-D4D7-4747-85C1-57ED3F30A3FA}" destId="{8E3A7388-A184-46C1-B228-36BEB167D953}" srcOrd="2" destOrd="0" presId="urn:microsoft.com/office/officeart/2018/2/layout/IconVerticalSolidList"/>
    <dgm:cxn modelId="{BAD7350A-04AA-43D7-A336-CD2C88FCD518}" type="presParOf" srcId="{D891ED60-D4D7-4747-85C1-57ED3F30A3FA}" destId="{6D587E95-7A2F-4932-84BB-5252034B5E39}" srcOrd="3" destOrd="0" presId="urn:microsoft.com/office/officeart/2018/2/layout/IconVerticalSolidList"/>
    <dgm:cxn modelId="{895350D9-91CC-47B7-8622-11A227E5A1D7}" type="presParOf" srcId="{FE58469A-CE98-4D0B-9F34-D9E1B30EA03B}" destId="{4127728F-A3C2-4C4A-B1B6-E0E2C37344DC}" srcOrd="7" destOrd="0" presId="urn:microsoft.com/office/officeart/2018/2/layout/IconVerticalSolidList"/>
    <dgm:cxn modelId="{928A159E-FA35-4BFC-B0BA-B2F0F546518F}" type="presParOf" srcId="{FE58469A-CE98-4D0B-9F34-D9E1B30EA03B}" destId="{973A83B8-8B82-4DBA-943B-791ED5C033DE}" srcOrd="8" destOrd="0" presId="urn:microsoft.com/office/officeart/2018/2/layout/IconVerticalSolidList"/>
    <dgm:cxn modelId="{7BE1688D-0FB3-486C-98F3-0054DF6190EC}" type="presParOf" srcId="{973A83B8-8B82-4DBA-943B-791ED5C033DE}" destId="{98254A4B-C83F-4C91-B5A8-C514554DA930}" srcOrd="0" destOrd="0" presId="urn:microsoft.com/office/officeart/2018/2/layout/IconVerticalSolidList"/>
    <dgm:cxn modelId="{1F548BA9-11E1-4CCD-AFC3-AA0DE343DD9B}" type="presParOf" srcId="{973A83B8-8B82-4DBA-943B-791ED5C033DE}" destId="{51869EA8-BDC0-4D1E-845D-3DF2F427C64F}" srcOrd="1" destOrd="0" presId="urn:microsoft.com/office/officeart/2018/2/layout/IconVerticalSolidList"/>
    <dgm:cxn modelId="{43204CE9-0F19-4514-BC47-95799C9AA79D}" type="presParOf" srcId="{973A83B8-8B82-4DBA-943B-791ED5C033DE}" destId="{974C6028-25F5-45ED-B1B4-237E9E6C0198}" srcOrd="2" destOrd="0" presId="urn:microsoft.com/office/officeart/2018/2/layout/IconVerticalSolidList"/>
    <dgm:cxn modelId="{304E49B2-4026-4FB9-BE3C-0E30CED03B6A}" type="presParOf" srcId="{973A83B8-8B82-4DBA-943B-791ED5C033DE}" destId="{3412CB85-7500-467C-B95A-124909FE30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0ED4BB2-F3F7-458B-8C6F-89277AA61159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B49BFA3-192A-478A-92B1-2A8459B6D2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Primary Market</a:t>
          </a:r>
        </a:p>
      </dgm:t>
    </dgm:pt>
    <dgm:pt modelId="{E92D9BA6-D1E7-4293-A793-0454C2E5A701}" type="parTrans" cxnId="{E33F30AA-F4D8-4E42-962C-18EBA9C54487}">
      <dgm:prSet/>
      <dgm:spPr/>
      <dgm:t>
        <a:bodyPr/>
        <a:lstStyle/>
        <a:p>
          <a:endParaRPr lang="en-US"/>
        </a:p>
      </dgm:t>
    </dgm:pt>
    <dgm:pt modelId="{E312D7E6-4695-4BD6-A150-6F77FB0F7E0B}" type="sibTrans" cxnId="{E33F30AA-F4D8-4E42-962C-18EBA9C54487}">
      <dgm:prSet/>
      <dgm:spPr/>
      <dgm:t>
        <a:bodyPr/>
        <a:lstStyle/>
        <a:p>
          <a:endParaRPr lang="en-US"/>
        </a:p>
      </dgm:t>
    </dgm:pt>
    <dgm:pt modelId="{0B9A83B4-347C-4053-BDF4-6A6711243ED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/>
            <a:t>NASA-MSFC</a:t>
          </a:r>
        </a:p>
      </dgm:t>
    </dgm:pt>
    <dgm:pt modelId="{A6DA7813-94AC-4AA5-94F5-4C5CE6801BB2}" type="parTrans" cxnId="{8693289C-3B0D-4EBC-98F3-48E1BA6D7ADA}">
      <dgm:prSet/>
      <dgm:spPr/>
      <dgm:t>
        <a:bodyPr/>
        <a:lstStyle/>
        <a:p>
          <a:endParaRPr lang="en-US"/>
        </a:p>
      </dgm:t>
    </dgm:pt>
    <dgm:pt modelId="{50663BB1-E516-4C9D-BDC7-9BBAF97379E6}" type="sibTrans" cxnId="{8693289C-3B0D-4EBC-98F3-48E1BA6D7ADA}">
      <dgm:prSet/>
      <dgm:spPr/>
      <dgm:t>
        <a:bodyPr/>
        <a:lstStyle/>
        <a:p>
          <a:endParaRPr lang="en-US"/>
        </a:p>
      </dgm:t>
    </dgm:pt>
    <dgm:pt modelId="{8B0AFF15-5E38-46FB-B110-1F2E7EE9DFB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Secondary Markets</a:t>
          </a:r>
        </a:p>
      </dgm:t>
    </dgm:pt>
    <dgm:pt modelId="{1BB6E634-EA43-473B-A336-7E921614561F}" type="parTrans" cxnId="{1A5CB7BA-1BA8-43EA-9154-AD746B4B8961}">
      <dgm:prSet/>
      <dgm:spPr/>
      <dgm:t>
        <a:bodyPr/>
        <a:lstStyle/>
        <a:p>
          <a:endParaRPr lang="en-US"/>
        </a:p>
      </dgm:t>
    </dgm:pt>
    <dgm:pt modelId="{14240774-FBE0-40C4-84D1-6E2EF8B4D995}" type="sibTrans" cxnId="{1A5CB7BA-1BA8-43EA-9154-AD746B4B8961}">
      <dgm:prSet/>
      <dgm:spPr/>
      <dgm:t>
        <a:bodyPr/>
        <a:lstStyle/>
        <a:p>
          <a:endParaRPr lang="en-US"/>
        </a:p>
      </dgm:t>
    </dgm:pt>
    <dgm:pt modelId="{CD9FE6F9-B26B-48FF-B962-4CC837C2DA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Universities</a:t>
          </a:r>
        </a:p>
      </dgm:t>
    </dgm:pt>
    <dgm:pt modelId="{E221A27D-20FD-49C1-BCE7-7C26F8E4C1E4}" type="parTrans" cxnId="{E45BADB6-A5E8-473C-88E3-78CB962A10C3}">
      <dgm:prSet/>
      <dgm:spPr/>
      <dgm:t>
        <a:bodyPr/>
        <a:lstStyle/>
        <a:p>
          <a:endParaRPr lang="en-US"/>
        </a:p>
      </dgm:t>
    </dgm:pt>
    <dgm:pt modelId="{33DD327D-E4B2-4603-829B-4A7B24ACD420}" type="sibTrans" cxnId="{E45BADB6-A5E8-473C-88E3-78CB962A10C3}">
      <dgm:prSet/>
      <dgm:spPr/>
      <dgm:t>
        <a:bodyPr/>
        <a:lstStyle/>
        <a:p>
          <a:endParaRPr lang="en-US"/>
        </a:p>
      </dgm:t>
    </dgm:pt>
    <dgm:pt modelId="{C4A84304-83B1-41B5-AC8D-B3ADF6B9AE3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CubeSAT Developers</a:t>
          </a:r>
        </a:p>
      </dgm:t>
    </dgm:pt>
    <dgm:pt modelId="{A2ED7E0D-6230-4699-88A0-0B25D96F8B5B}" type="parTrans" cxnId="{5F9034E7-1A23-404F-A3AF-4FC7A8F79BD6}">
      <dgm:prSet/>
      <dgm:spPr/>
      <dgm:t>
        <a:bodyPr/>
        <a:lstStyle/>
        <a:p>
          <a:endParaRPr lang="en-US"/>
        </a:p>
      </dgm:t>
    </dgm:pt>
    <dgm:pt modelId="{52692D4F-6568-4CAC-9B97-2E55A8128A86}" type="sibTrans" cxnId="{5F9034E7-1A23-404F-A3AF-4FC7A8F79BD6}">
      <dgm:prSet/>
      <dgm:spPr/>
      <dgm:t>
        <a:bodyPr/>
        <a:lstStyle/>
        <a:p>
          <a:endParaRPr lang="en-US"/>
        </a:p>
      </dgm:t>
    </dgm:pt>
    <dgm:pt modelId="{B29EB41D-F38F-4142-9A3D-157DF122A4A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US Military</a:t>
          </a:r>
        </a:p>
      </dgm:t>
    </dgm:pt>
    <dgm:pt modelId="{D6EF4E13-35CA-47ED-97C5-9046AE3E2C61}" type="parTrans" cxnId="{28A4CA53-AACA-4462-9E05-A80F9B2BECA8}">
      <dgm:prSet/>
      <dgm:spPr/>
      <dgm:t>
        <a:bodyPr/>
        <a:lstStyle/>
        <a:p>
          <a:endParaRPr lang="en-US"/>
        </a:p>
      </dgm:t>
    </dgm:pt>
    <dgm:pt modelId="{56609FAB-CBCA-4F48-9931-D4BB86D74762}" type="sibTrans" cxnId="{28A4CA53-AACA-4462-9E05-A80F9B2BECA8}">
      <dgm:prSet/>
      <dgm:spPr/>
      <dgm:t>
        <a:bodyPr/>
        <a:lstStyle/>
        <a:p>
          <a:endParaRPr lang="en-US"/>
        </a:p>
      </dgm:t>
    </dgm:pt>
    <dgm:pt modelId="{27A63EFF-A815-44BE-B6EA-906565FAC76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/>
            <a:t>Private Space Companies</a:t>
          </a:r>
        </a:p>
      </dgm:t>
    </dgm:pt>
    <dgm:pt modelId="{0E190615-D91B-48D4-BE71-25BCA14CA785}" type="parTrans" cxnId="{465429C1-6D9E-42C3-8D73-C0927DAA7C78}">
      <dgm:prSet/>
      <dgm:spPr/>
      <dgm:t>
        <a:bodyPr/>
        <a:lstStyle/>
        <a:p>
          <a:endParaRPr lang="en-US"/>
        </a:p>
      </dgm:t>
    </dgm:pt>
    <dgm:pt modelId="{8DF446D0-065E-47F3-ADF9-D92BDBB8FFD7}" type="sibTrans" cxnId="{465429C1-6D9E-42C3-8D73-C0927DAA7C78}">
      <dgm:prSet/>
      <dgm:spPr/>
      <dgm:t>
        <a:bodyPr/>
        <a:lstStyle/>
        <a:p>
          <a:endParaRPr lang="en-US"/>
        </a:p>
      </dgm:t>
    </dgm:pt>
    <dgm:pt modelId="{3989B694-6398-46A2-8E15-9FA9A92810F3}" type="pres">
      <dgm:prSet presAssocID="{E0ED4BB2-F3F7-458B-8C6F-89277AA61159}" presName="root" presStyleCnt="0">
        <dgm:presLayoutVars>
          <dgm:dir/>
          <dgm:resizeHandles val="exact"/>
        </dgm:presLayoutVars>
      </dgm:prSet>
      <dgm:spPr/>
    </dgm:pt>
    <dgm:pt modelId="{2D4DE919-E183-4293-9BF9-487857EEAE88}" type="pres">
      <dgm:prSet presAssocID="{2B49BFA3-192A-478A-92B1-2A8459B6D2A3}" presName="compNode" presStyleCnt="0"/>
      <dgm:spPr/>
    </dgm:pt>
    <dgm:pt modelId="{5FBDC501-84C2-46E3-8A04-3B741DD879C6}" type="pres">
      <dgm:prSet presAssocID="{2B49BFA3-192A-478A-92B1-2A8459B6D2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CEF8DB87-60C2-40FC-AE55-BF6FD8CF7CAF}" type="pres">
      <dgm:prSet presAssocID="{2B49BFA3-192A-478A-92B1-2A8459B6D2A3}" presName="iconSpace" presStyleCnt="0"/>
      <dgm:spPr/>
    </dgm:pt>
    <dgm:pt modelId="{F5B2B04D-0826-46CB-8297-0D9A6C80CEB9}" type="pres">
      <dgm:prSet presAssocID="{2B49BFA3-192A-478A-92B1-2A8459B6D2A3}" presName="parTx" presStyleLbl="revTx" presStyleIdx="0" presStyleCnt="4">
        <dgm:presLayoutVars>
          <dgm:chMax val="0"/>
          <dgm:chPref val="0"/>
        </dgm:presLayoutVars>
      </dgm:prSet>
      <dgm:spPr/>
    </dgm:pt>
    <dgm:pt modelId="{C51421F1-7C60-4B44-8AE8-EAF48D416051}" type="pres">
      <dgm:prSet presAssocID="{2B49BFA3-192A-478A-92B1-2A8459B6D2A3}" presName="txSpace" presStyleCnt="0"/>
      <dgm:spPr/>
    </dgm:pt>
    <dgm:pt modelId="{DB2B92BB-D6F0-4EF6-B873-F1E15AD9B46A}" type="pres">
      <dgm:prSet presAssocID="{2B49BFA3-192A-478A-92B1-2A8459B6D2A3}" presName="desTx" presStyleLbl="revTx" presStyleIdx="1" presStyleCnt="4">
        <dgm:presLayoutVars/>
      </dgm:prSet>
      <dgm:spPr/>
    </dgm:pt>
    <dgm:pt modelId="{ACE77A36-A22D-4996-A78A-4E9C715F5E66}" type="pres">
      <dgm:prSet presAssocID="{E312D7E6-4695-4BD6-A150-6F77FB0F7E0B}" presName="sibTrans" presStyleCnt="0"/>
      <dgm:spPr/>
    </dgm:pt>
    <dgm:pt modelId="{4FAE5915-262C-4824-96B6-00F2575214DF}" type="pres">
      <dgm:prSet presAssocID="{8B0AFF15-5E38-46FB-B110-1F2E7EE9DFB2}" presName="compNode" presStyleCnt="0"/>
      <dgm:spPr/>
    </dgm:pt>
    <dgm:pt modelId="{C93217AE-8A02-4E8F-AC62-DC8576063CBE}" type="pres">
      <dgm:prSet presAssocID="{8B0AFF15-5E38-46FB-B110-1F2E7EE9DFB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99B30CB-B0C8-4713-9F96-0A9665B0D23C}" type="pres">
      <dgm:prSet presAssocID="{8B0AFF15-5E38-46FB-B110-1F2E7EE9DFB2}" presName="iconSpace" presStyleCnt="0"/>
      <dgm:spPr/>
    </dgm:pt>
    <dgm:pt modelId="{8F245925-A071-4214-9BDE-40EA22DAB95A}" type="pres">
      <dgm:prSet presAssocID="{8B0AFF15-5E38-46FB-B110-1F2E7EE9DFB2}" presName="parTx" presStyleLbl="revTx" presStyleIdx="2" presStyleCnt="4">
        <dgm:presLayoutVars>
          <dgm:chMax val="0"/>
          <dgm:chPref val="0"/>
        </dgm:presLayoutVars>
      </dgm:prSet>
      <dgm:spPr/>
    </dgm:pt>
    <dgm:pt modelId="{8DD61E0C-09A0-486D-87A8-C603F1E90461}" type="pres">
      <dgm:prSet presAssocID="{8B0AFF15-5E38-46FB-B110-1F2E7EE9DFB2}" presName="txSpace" presStyleCnt="0"/>
      <dgm:spPr/>
    </dgm:pt>
    <dgm:pt modelId="{33B8FA1F-5324-4905-B463-A5E9E74284EF}" type="pres">
      <dgm:prSet presAssocID="{8B0AFF15-5E38-46FB-B110-1F2E7EE9DFB2}" presName="desTx" presStyleLbl="revTx" presStyleIdx="3" presStyleCnt="4">
        <dgm:presLayoutVars/>
      </dgm:prSet>
      <dgm:spPr/>
    </dgm:pt>
  </dgm:ptLst>
  <dgm:cxnLst>
    <dgm:cxn modelId="{3D9E9F65-6BCE-4139-9CFF-56EE7A9C0CDB}" type="presOf" srcId="{C4A84304-83B1-41B5-AC8D-B3ADF6B9AE3A}" destId="{33B8FA1F-5324-4905-B463-A5E9E74284EF}" srcOrd="0" destOrd="1" presId="urn:microsoft.com/office/officeart/2018/5/layout/CenteredIconLabelDescriptionList"/>
    <dgm:cxn modelId="{28A4CA53-AACA-4462-9E05-A80F9B2BECA8}" srcId="{8B0AFF15-5E38-46FB-B110-1F2E7EE9DFB2}" destId="{B29EB41D-F38F-4142-9A3D-157DF122A4A8}" srcOrd="2" destOrd="0" parTransId="{D6EF4E13-35CA-47ED-97C5-9046AE3E2C61}" sibTransId="{56609FAB-CBCA-4F48-9931-D4BB86D74762}"/>
    <dgm:cxn modelId="{330E4175-1CA5-4748-96D2-3B1F060BF931}" type="presOf" srcId="{8B0AFF15-5E38-46FB-B110-1F2E7EE9DFB2}" destId="{8F245925-A071-4214-9BDE-40EA22DAB95A}" srcOrd="0" destOrd="0" presId="urn:microsoft.com/office/officeart/2018/5/layout/CenteredIconLabelDescriptionList"/>
    <dgm:cxn modelId="{53D1D985-4895-4D7B-9FD4-FC3C4D2168E4}" type="presOf" srcId="{2B49BFA3-192A-478A-92B1-2A8459B6D2A3}" destId="{F5B2B04D-0826-46CB-8297-0D9A6C80CEB9}" srcOrd="0" destOrd="0" presId="urn:microsoft.com/office/officeart/2018/5/layout/CenteredIconLabelDescriptionList"/>
    <dgm:cxn modelId="{8693289C-3B0D-4EBC-98F3-48E1BA6D7ADA}" srcId="{2B49BFA3-192A-478A-92B1-2A8459B6D2A3}" destId="{0B9A83B4-347C-4053-BDF4-6A6711243EDC}" srcOrd="0" destOrd="0" parTransId="{A6DA7813-94AC-4AA5-94F5-4C5CE6801BB2}" sibTransId="{50663BB1-E516-4C9D-BDC7-9BBAF97379E6}"/>
    <dgm:cxn modelId="{09B7EA9F-0082-45DC-BA3F-AFF107A2D725}" type="presOf" srcId="{CD9FE6F9-B26B-48FF-B962-4CC837C2DACD}" destId="{33B8FA1F-5324-4905-B463-A5E9E74284EF}" srcOrd="0" destOrd="0" presId="urn:microsoft.com/office/officeart/2018/5/layout/CenteredIconLabelDescriptionList"/>
    <dgm:cxn modelId="{E33F30AA-F4D8-4E42-962C-18EBA9C54487}" srcId="{E0ED4BB2-F3F7-458B-8C6F-89277AA61159}" destId="{2B49BFA3-192A-478A-92B1-2A8459B6D2A3}" srcOrd="0" destOrd="0" parTransId="{E92D9BA6-D1E7-4293-A793-0454C2E5A701}" sibTransId="{E312D7E6-4695-4BD6-A150-6F77FB0F7E0B}"/>
    <dgm:cxn modelId="{E45BADB6-A5E8-473C-88E3-78CB962A10C3}" srcId="{8B0AFF15-5E38-46FB-B110-1F2E7EE9DFB2}" destId="{CD9FE6F9-B26B-48FF-B962-4CC837C2DACD}" srcOrd="0" destOrd="0" parTransId="{E221A27D-20FD-49C1-BCE7-7C26F8E4C1E4}" sibTransId="{33DD327D-E4B2-4603-829B-4A7B24ACD420}"/>
    <dgm:cxn modelId="{1A5CB7BA-1BA8-43EA-9154-AD746B4B8961}" srcId="{E0ED4BB2-F3F7-458B-8C6F-89277AA61159}" destId="{8B0AFF15-5E38-46FB-B110-1F2E7EE9DFB2}" srcOrd="1" destOrd="0" parTransId="{1BB6E634-EA43-473B-A336-7E921614561F}" sibTransId="{14240774-FBE0-40C4-84D1-6E2EF8B4D995}"/>
    <dgm:cxn modelId="{465429C1-6D9E-42C3-8D73-C0927DAA7C78}" srcId="{8B0AFF15-5E38-46FB-B110-1F2E7EE9DFB2}" destId="{27A63EFF-A815-44BE-B6EA-906565FAC762}" srcOrd="3" destOrd="0" parTransId="{0E190615-D91B-48D4-BE71-25BCA14CA785}" sibTransId="{8DF446D0-065E-47F3-ADF9-D92BDBB8FFD7}"/>
    <dgm:cxn modelId="{DC8F6DC8-2F42-4424-9F94-1922ACFF979A}" type="presOf" srcId="{0B9A83B4-347C-4053-BDF4-6A6711243EDC}" destId="{DB2B92BB-D6F0-4EF6-B873-F1E15AD9B46A}" srcOrd="0" destOrd="0" presId="urn:microsoft.com/office/officeart/2018/5/layout/CenteredIconLabelDescriptionList"/>
    <dgm:cxn modelId="{369239DD-BE35-47DA-80D9-C3AA2EEC6F2E}" type="presOf" srcId="{E0ED4BB2-F3F7-458B-8C6F-89277AA61159}" destId="{3989B694-6398-46A2-8E15-9FA9A92810F3}" srcOrd="0" destOrd="0" presId="urn:microsoft.com/office/officeart/2018/5/layout/CenteredIconLabelDescriptionList"/>
    <dgm:cxn modelId="{A9998CE0-6D84-473A-BD50-5BB6A8F2E710}" type="presOf" srcId="{B29EB41D-F38F-4142-9A3D-157DF122A4A8}" destId="{33B8FA1F-5324-4905-B463-A5E9E74284EF}" srcOrd="0" destOrd="2" presId="urn:microsoft.com/office/officeart/2018/5/layout/CenteredIconLabelDescriptionList"/>
    <dgm:cxn modelId="{5F9034E7-1A23-404F-A3AF-4FC7A8F79BD6}" srcId="{8B0AFF15-5E38-46FB-B110-1F2E7EE9DFB2}" destId="{C4A84304-83B1-41B5-AC8D-B3ADF6B9AE3A}" srcOrd="1" destOrd="0" parTransId="{A2ED7E0D-6230-4699-88A0-0B25D96F8B5B}" sibTransId="{52692D4F-6568-4CAC-9B97-2E55A8128A86}"/>
    <dgm:cxn modelId="{45F062F0-ABA0-4E4A-B1B5-2D816A2BF0DE}" type="presOf" srcId="{27A63EFF-A815-44BE-B6EA-906565FAC762}" destId="{33B8FA1F-5324-4905-B463-A5E9E74284EF}" srcOrd="0" destOrd="3" presId="urn:microsoft.com/office/officeart/2018/5/layout/CenteredIconLabelDescriptionList"/>
    <dgm:cxn modelId="{BD5532D7-D407-4BD0-BF03-F41B239C109C}" type="presParOf" srcId="{3989B694-6398-46A2-8E15-9FA9A92810F3}" destId="{2D4DE919-E183-4293-9BF9-487857EEAE88}" srcOrd="0" destOrd="0" presId="urn:microsoft.com/office/officeart/2018/5/layout/CenteredIconLabelDescriptionList"/>
    <dgm:cxn modelId="{819A25E6-FAE5-47F0-8AE7-F5E810C4F82B}" type="presParOf" srcId="{2D4DE919-E183-4293-9BF9-487857EEAE88}" destId="{5FBDC501-84C2-46E3-8A04-3B741DD879C6}" srcOrd="0" destOrd="0" presId="urn:microsoft.com/office/officeart/2018/5/layout/CenteredIconLabelDescriptionList"/>
    <dgm:cxn modelId="{72D468D8-EDE1-4CC9-90E0-081748474E73}" type="presParOf" srcId="{2D4DE919-E183-4293-9BF9-487857EEAE88}" destId="{CEF8DB87-60C2-40FC-AE55-BF6FD8CF7CAF}" srcOrd="1" destOrd="0" presId="urn:microsoft.com/office/officeart/2018/5/layout/CenteredIconLabelDescriptionList"/>
    <dgm:cxn modelId="{412C60DB-3233-4CE1-9451-C327E3C27946}" type="presParOf" srcId="{2D4DE919-E183-4293-9BF9-487857EEAE88}" destId="{F5B2B04D-0826-46CB-8297-0D9A6C80CEB9}" srcOrd="2" destOrd="0" presId="urn:microsoft.com/office/officeart/2018/5/layout/CenteredIconLabelDescriptionList"/>
    <dgm:cxn modelId="{FBB0AAB4-14CC-4AD4-9288-BA1F485232EE}" type="presParOf" srcId="{2D4DE919-E183-4293-9BF9-487857EEAE88}" destId="{C51421F1-7C60-4B44-8AE8-EAF48D416051}" srcOrd="3" destOrd="0" presId="urn:microsoft.com/office/officeart/2018/5/layout/CenteredIconLabelDescriptionList"/>
    <dgm:cxn modelId="{6316111D-0BB6-4831-83D5-15CDDF9CAE94}" type="presParOf" srcId="{2D4DE919-E183-4293-9BF9-487857EEAE88}" destId="{DB2B92BB-D6F0-4EF6-B873-F1E15AD9B46A}" srcOrd="4" destOrd="0" presId="urn:microsoft.com/office/officeart/2018/5/layout/CenteredIconLabelDescriptionList"/>
    <dgm:cxn modelId="{9895F4B1-EFBD-43B1-9564-BE2E5D26D681}" type="presParOf" srcId="{3989B694-6398-46A2-8E15-9FA9A92810F3}" destId="{ACE77A36-A22D-4996-A78A-4E9C715F5E66}" srcOrd="1" destOrd="0" presId="urn:microsoft.com/office/officeart/2018/5/layout/CenteredIconLabelDescriptionList"/>
    <dgm:cxn modelId="{FFDD3F68-F8FC-43CC-AB37-404A4A76EC10}" type="presParOf" srcId="{3989B694-6398-46A2-8E15-9FA9A92810F3}" destId="{4FAE5915-262C-4824-96B6-00F2575214DF}" srcOrd="2" destOrd="0" presId="urn:microsoft.com/office/officeart/2018/5/layout/CenteredIconLabelDescriptionList"/>
    <dgm:cxn modelId="{451DD498-F6B4-4ED0-8940-63B5F8D879E6}" type="presParOf" srcId="{4FAE5915-262C-4824-96B6-00F2575214DF}" destId="{C93217AE-8A02-4E8F-AC62-DC8576063CBE}" srcOrd="0" destOrd="0" presId="urn:microsoft.com/office/officeart/2018/5/layout/CenteredIconLabelDescriptionList"/>
    <dgm:cxn modelId="{868EE885-B00B-49FE-978C-E3F0CD59EC55}" type="presParOf" srcId="{4FAE5915-262C-4824-96B6-00F2575214DF}" destId="{099B30CB-B0C8-4713-9F96-0A9665B0D23C}" srcOrd="1" destOrd="0" presId="urn:microsoft.com/office/officeart/2018/5/layout/CenteredIconLabelDescriptionList"/>
    <dgm:cxn modelId="{36FFC895-BB81-4696-86BB-ADB0F3528170}" type="presParOf" srcId="{4FAE5915-262C-4824-96B6-00F2575214DF}" destId="{8F245925-A071-4214-9BDE-40EA22DAB95A}" srcOrd="2" destOrd="0" presId="urn:microsoft.com/office/officeart/2018/5/layout/CenteredIconLabelDescriptionList"/>
    <dgm:cxn modelId="{0361C680-FB64-4909-A5B8-CD0BFAABCBD4}" type="presParOf" srcId="{4FAE5915-262C-4824-96B6-00F2575214DF}" destId="{8DD61E0C-09A0-486D-87A8-C603F1E90461}" srcOrd="3" destOrd="0" presId="urn:microsoft.com/office/officeart/2018/5/layout/CenteredIconLabelDescriptionList"/>
    <dgm:cxn modelId="{1EB1DD93-D4DD-402B-B1B0-9969B5435618}" type="presParOf" srcId="{4FAE5915-262C-4824-96B6-00F2575214DF}" destId="{33B8FA1F-5324-4905-B463-A5E9E74284E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C5BBB0-DA61-4645-B1E6-3FB813D87FD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B294E6-E8F8-40A9-8FE8-CA832B535D9E}">
      <dgm:prSet custT="1"/>
      <dgm:spPr>
        <a:solidFill>
          <a:srgbClr val="782F4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2000" b="1"/>
            <a:t>Green Propellant</a:t>
          </a:r>
        </a:p>
      </dgm:t>
    </dgm:pt>
    <dgm:pt modelId="{D54E47A6-ADA7-493D-B137-DB07E18BC7F0}" type="parTrans" cxnId="{6230431A-8D78-45B9-B55D-A8F241DCF54B}">
      <dgm:prSet/>
      <dgm:spPr/>
      <dgm:t>
        <a:bodyPr/>
        <a:lstStyle/>
        <a:p>
          <a:endParaRPr lang="en-US"/>
        </a:p>
      </dgm:t>
    </dgm:pt>
    <dgm:pt modelId="{F5C24E7A-86F5-4A46-9B5A-7389A9C3E9AD}" type="sibTrans" cxnId="{6230431A-8D78-45B9-B55D-A8F241DCF54B}">
      <dgm:prSet/>
      <dgm:spPr/>
      <dgm:t>
        <a:bodyPr/>
        <a:lstStyle/>
        <a:p>
          <a:endParaRPr lang="en-US"/>
        </a:p>
      </dgm:t>
    </dgm:pt>
    <dgm:pt modelId="{4254E984-33DA-448D-B833-D9117304398D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Safer to store and use than Hydrazine</a:t>
          </a:r>
          <a:endParaRPr lang="en-US">
            <a:ea typeface="Calibri"/>
            <a:cs typeface="Calibri"/>
          </a:endParaRPr>
        </a:p>
      </dgm:t>
    </dgm:pt>
    <dgm:pt modelId="{455F3D39-AA70-4900-8897-E1C92786D377}" type="parTrans" cxnId="{5DB0F10A-C1D4-4D0D-98A5-1896082FD20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D0F81B2-B4B7-488B-BECD-76AA3A0AD32A}" type="sibTrans" cxnId="{5DB0F10A-C1D4-4D0D-98A5-1896082FD20D}">
      <dgm:prSet/>
      <dgm:spPr/>
      <dgm:t>
        <a:bodyPr/>
        <a:lstStyle/>
        <a:p>
          <a:endParaRPr lang="en-US"/>
        </a:p>
      </dgm:t>
    </dgm:pt>
    <dgm:pt modelId="{B8AE6E19-392A-4C9D-8E13-BF0B2A7A0961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Less expensive than Hydrazine</a:t>
          </a:r>
          <a:endParaRPr lang="en-US">
            <a:ea typeface="Calibri"/>
            <a:cs typeface="Calibri"/>
          </a:endParaRPr>
        </a:p>
      </dgm:t>
    </dgm:pt>
    <dgm:pt modelId="{B0EE97FD-DE71-430E-B88C-1F8E9DE1DE9D}" type="parTrans" cxnId="{B67C356D-5D55-4066-AD99-0EDD6D57070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A8FB2EA-172D-4F63-A135-9130694A7733}" type="sibTrans" cxnId="{B67C356D-5D55-4066-AD99-0EDD6D57070E}">
      <dgm:prSet/>
      <dgm:spPr/>
      <dgm:t>
        <a:bodyPr/>
        <a:lstStyle/>
        <a:p>
          <a:endParaRPr lang="en-US"/>
        </a:p>
      </dgm:t>
    </dgm:pt>
    <dgm:pt modelId="{87A5EBBC-E486-4466-B907-4B9D5461BD6A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Requires less fuel onboard</a:t>
          </a:r>
          <a:endParaRPr lang="en-US">
            <a:ea typeface="Calibri"/>
            <a:cs typeface="Calibri"/>
          </a:endParaRPr>
        </a:p>
      </dgm:t>
    </dgm:pt>
    <dgm:pt modelId="{64714155-6C19-425E-B2C3-3112762E2878}" type="parTrans" cxnId="{45F0D67D-193E-4C4E-8218-4A4FD81C84E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0293977-2F4A-4E83-A161-4515880401CC}" type="sibTrans" cxnId="{45F0D67D-193E-4C4E-8218-4A4FD81C84EF}">
      <dgm:prSet/>
      <dgm:spPr/>
      <dgm:t>
        <a:bodyPr/>
        <a:lstStyle/>
        <a:p>
          <a:endParaRPr lang="en-US"/>
        </a:p>
      </dgm:t>
    </dgm:pt>
    <dgm:pt modelId="{FCC82786-3CBD-4C84-94ED-2C01D9FBEBFD}">
      <dgm:prSet custT="1"/>
      <dgm:spPr>
        <a:solidFill>
          <a:srgbClr val="782F4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2000" b="1"/>
            <a:t>ASCENT </a:t>
          </a:r>
        </a:p>
        <a:p>
          <a:r>
            <a:rPr lang="en-US" sz="2000" b="1"/>
            <a:t>(AF-M315E)</a:t>
          </a:r>
          <a:endParaRPr lang="en-US" sz="2000" b="1">
            <a:ea typeface="Calibri"/>
            <a:cs typeface="Calibri"/>
          </a:endParaRPr>
        </a:p>
      </dgm:t>
    </dgm:pt>
    <dgm:pt modelId="{F17891B0-EB79-4301-9821-EE191FBB353C}" type="parTrans" cxnId="{EB978EF2-DEEE-433F-A7C0-3A79FD9B081D}">
      <dgm:prSet/>
      <dgm:spPr/>
      <dgm:t>
        <a:bodyPr/>
        <a:lstStyle/>
        <a:p>
          <a:endParaRPr lang="en-US"/>
        </a:p>
      </dgm:t>
    </dgm:pt>
    <dgm:pt modelId="{9A9843A3-9E84-45C0-929A-A7928F6B7078}" type="sibTrans" cxnId="{EB978EF2-DEEE-433F-A7C0-3A79FD9B081D}">
      <dgm:prSet/>
      <dgm:spPr/>
      <dgm:t>
        <a:bodyPr/>
        <a:lstStyle/>
        <a:p>
          <a:endParaRPr lang="en-US"/>
        </a:p>
      </dgm:t>
    </dgm:pt>
    <dgm:pt modelId="{0F62EE75-B08C-4C11-863D-324E92DC5684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Developed by the Air Force Research Lab</a:t>
          </a:r>
          <a:endParaRPr lang="en-US">
            <a:ea typeface="Calibri"/>
            <a:cs typeface="Calibri"/>
          </a:endParaRPr>
        </a:p>
      </dgm:t>
    </dgm:pt>
    <dgm:pt modelId="{C2B95F51-318C-4980-98B9-25B47200DC88}" type="parTrans" cxnId="{8D9C9B7B-46E3-49F5-9A76-4E944F32C8D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B72D130-45B0-40BF-A74C-C16D420225FB}" type="sibTrans" cxnId="{8D9C9B7B-46E3-49F5-9A76-4E944F32C8D0}">
      <dgm:prSet/>
      <dgm:spPr/>
      <dgm:t>
        <a:bodyPr/>
        <a:lstStyle/>
        <a:p>
          <a:endParaRPr lang="en-US"/>
        </a:p>
      </dgm:t>
    </dgm:pt>
    <dgm:pt modelId="{5AB217AA-FF9A-4672-A5AA-1A41FA988097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Green propellant primarily used by MSFC</a:t>
          </a:r>
          <a:endParaRPr lang="en-US">
            <a:ea typeface="Calibri"/>
            <a:cs typeface="Calibri"/>
          </a:endParaRPr>
        </a:p>
      </dgm:t>
    </dgm:pt>
    <dgm:pt modelId="{5AC4DFF1-C3D9-4349-9D22-ED47ED598434}" type="parTrans" cxnId="{C71A447B-C5B0-4480-BD61-B5D1336D172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C04F478-F8A4-4C8C-A2FD-D6CF5E5E28A6}" type="sibTrans" cxnId="{C71A447B-C5B0-4480-BD61-B5D1336D1721}">
      <dgm:prSet/>
      <dgm:spPr/>
      <dgm:t>
        <a:bodyPr/>
        <a:lstStyle/>
        <a:p>
          <a:endParaRPr lang="en-US"/>
        </a:p>
      </dgm:t>
    </dgm:pt>
    <dgm:pt modelId="{A04D8C89-04B6-4BD4-9135-4C6D539FC7E6}" type="pres">
      <dgm:prSet presAssocID="{2BC5BBB0-DA61-4645-B1E6-3FB813D87F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4963FD-CF4D-4499-9F03-BAE7454B0014}" type="pres">
      <dgm:prSet presAssocID="{B7B294E6-E8F8-40A9-8FE8-CA832B535D9E}" presName="root" presStyleCnt="0"/>
      <dgm:spPr/>
    </dgm:pt>
    <dgm:pt modelId="{85F1C2BB-CE56-4E1C-86E3-98B67AC676FC}" type="pres">
      <dgm:prSet presAssocID="{B7B294E6-E8F8-40A9-8FE8-CA832B535D9E}" presName="rootComposite" presStyleCnt="0"/>
      <dgm:spPr/>
    </dgm:pt>
    <dgm:pt modelId="{8EC08363-7B7E-4FD7-A438-ED6E3005DD4D}" type="pres">
      <dgm:prSet presAssocID="{B7B294E6-E8F8-40A9-8FE8-CA832B535D9E}" presName="rootText" presStyleLbl="node1" presStyleIdx="0" presStyleCnt="2"/>
      <dgm:spPr/>
    </dgm:pt>
    <dgm:pt modelId="{C585A31C-C397-434B-8D00-641F091843B2}" type="pres">
      <dgm:prSet presAssocID="{B7B294E6-E8F8-40A9-8FE8-CA832B535D9E}" presName="rootConnector" presStyleLbl="node1" presStyleIdx="0" presStyleCnt="2"/>
      <dgm:spPr/>
    </dgm:pt>
    <dgm:pt modelId="{4F501927-325F-4A10-9DE1-D21C7651A7D3}" type="pres">
      <dgm:prSet presAssocID="{B7B294E6-E8F8-40A9-8FE8-CA832B535D9E}" presName="childShape" presStyleCnt="0"/>
      <dgm:spPr/>
    </dgm:pt>
    <dgm:pt modelId="{9FB77FD1-1F67-449D-96B5-2482272A44C5}" type="pres">
      <dgm:prSet presAssocID="{455F3D39-AA70-4900-8897-E1C92786D377}" presName="Name13" presStyleLbl="parChTrans1D2" presStyleIdx="0" presStyleCnt="5"/>
      <dgm:spPr/>
    </dgm:pt>
    <dgm:pt modelId="{89AF961A-2ABB-488A-97FF-7B36E12CB32E}" type="pres">
      <dgm:prSet presAssocID="{4254E984-33DA-448D-B833-D9117304398D}" presName="childText" presStyleLbl="bgAcc1" presStyleIdx="0" presStyleCnt="5">
        <dgm:presLayoutVars>
          <dgm:bulletEnabled val="1"/>
        </dgm:presLayoutVars>
      </dgm:prSet>
      <dgm:spPr/>
    </dgm:pt>
    <dgm:pt modelId="{228FCE22-4681-4F7D-AE90-54815D619368}" type="pres">
      <dgm:prSet presAssocID="{B0EE97FD-DE71-430E-B88C-1F8E9DE1DE9D}" presName="Name13" presStyleLbl="parChTrans1D2" presStyleIdx="1" presStyleCnt="5"/>
      <dgm:spPr/>
    </dgm:pt>
    <dgm:pt modelId="{7839458D-98CE-4E79-9CB2-B852B3FCF424}" type="pres">
      <dgm:prSet presAssocID="{B8AE6E19-392A-4C9D-8E13-BF0B2A7A0961}" presName="childText" presStyleLbl="bgAcc1" presStyleIdx="1" presStyleCnt="5">
        <dgm:presLayoutVars>
          <dgm:bulletEnabled val="1"/>
        </dgm:presLayoutVars>
      </dgm:prSet>
      <dgm:spPr/>
    </dgm:pt>
    <dgm:pt modelId="{D0202B4D-E183-4481-9C47-815C0EC7D061}" type="pres">
      <dgm:prSet presAssocID="{64714155-6C19-425E-B2C3-3112762E2878}" presName="Name13" presStyleLbl="parChTrans1D2" presStyleIdx="2" presStyleCnt="5"/>
      <dgm:spPr/>
    </dgm:pt>
    <dgm:pt modelId="{536E677C-80E8-48AD-87FB-44EC699BBB26}" type="pres">
      <dgm:prSet presAssocID="{87A5EBBC-E486-4466-B907-4B9D5461BD6A}" presName="childText" presStyleLbl="bgAcc1" presStyleIdx="2" presStyleCnt="5">
        <dgm:presLayoutVars>
          <dgm:bulletEnabled val="1"/>
        </dgm:presLayoutVars>
      </dgm:prSet>
      <dgm:spPr/>
    </dgm:pt>
    <dgm:pt modelId="{1DEF312E-7531-454A-961D-C84A0B346E30}" type="pres">
      <dgm:prSet presAssocID="{FCC82786-3CBD-4C84-94ED-2C01D9FBEBFD}" presName="root" presStyleCnt="0"/>
      <dgm:spPr/>
    </dgm:pt>
    <dgm:pt modelId="{99CDFB9E-9E01-4105-BA64-9884A30F5168}" type="pres">
      <dgm:prSet presAssocID="{FCC82786-3CBD-4C84-94ED-2C01D9FBEBFD}" presName="rootComposite" presStyleCnt="0"/>
      <dgm:spPr/>
    </dgm:pt>
    <dgm:pt modelId="{BA08579C-CE35-4414-A8C8-661430BF9651}" type="pres">
      <dgm:prSet presAssocID="{FCC82786-3CBD-4C84-94ED-2C01D9FBEBFD}" presName="rootText" presStyleLbl="node1" presStyleIdx="1" presStyleCnt="2"/>
      <dgm:spPr/>
    </dgm:pt>
    <dgm:pt modelId="{448F7FF2-A18B-403D-8297-C693AA1C3B5F}" type="pres">
      <dgm:prSet presAssocID="{FCC82786-3CBD-4C84-94ED-2C01D9FBEBFD}" presName="rootConnector" presStyleLbl="node1" presStyleIdx="1" presStyleCnt="2"/>
      <dgm:spPr/>
    </dgm:pt>
    <dgm:pt modelId="{DF8832D6-893A-431E-83DE-1E4737705DA3}" type="pres">
      <dgm:prSet presAssocID="{FCC82786-3CBD-4C84-94ED-2C01D9FBEBFD}" presName="childShape" presStyleCnt="0"/>
      <dgm:spPr/>
    </dgm:pt>
    <dgm:pt modelId="{77F461A7-83D2-4763-A6FE-609FECB0360B}" type="pres">
      <dgm:prSet presAssocID="{C2B95F51-318C-4980-98B9-25B47200DC88}" presName="Name13" presStyleLbl="parChTrans1D2" presStyleIdx="3" presStyleCnt="5"/>
      <dgm:spPr/>
    </dgm:pt>
    <dgm:pt modelId="{33CCAA2C-EDC2-420F-A942-72024C172E39}" type="pres">
      <dgm:prSet presAssocID="{0F62EE75-B08C-4C11-863D-324E92DC5684}" presName="childText" presStyleLbl="bgAcc1" presStyleIdx="3" presStyleCnt="5">
        <dgm:presLayoutVars>
          <dgm:bulletEnabled val="1"/>
        </dgm:presLayoutVars>
      </dgm:prSet>
      <dgm:spPr/>
    </dgm:pt>
    <dgm:pt modelId="{56F2950C-5F39-4C4E-9245-20A398CF072F}" type="pres">
      <dgm:prSet presAssocID="{5AC4DFF1-C3D9-4349-9D22-ED47ED598434}" presName="Name13" presStyleLbl="parChTrans1D2" presStyleIdx="4" presStyleCnt="5"/>
      <dgm:spPr/>
    </dgm:pt>
    <dgm:pt modelId="{233001CD-AAD2-424A-9E96-82F16458A91D}" type="pres">
      <dgm:prSet presAssocID="{5AB217AA-FF9A-4672-A5AA-1A41FA988097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5DB0F10A-C1D4-4D0D-98A5-1896082FD20D}" srcId="{B7B294E6-E8F8-40A9-8FE8-CA832B535D9E}" destId="{4254E984-33DA-448D-B833-D9117304398D}" srcOrd="0" destOrd="0" parTransId="{455F3D39-AA70-4900-8897-E1C92786D377}" sibTransId="{FD0F81B2-B4B7-488B-BECD-76AA3A0AD32A}"/>
    <dgm:cxn modelId="{1D3D4C0F-ECF9-4FCF-8968-B3A12EC19A3A}" type="presOf" srcId="{0F62EE75-B08C-4C11-863D-324E92DC5684}" destId="{33CCAA2C-EDC2-420F-A942-72024C172E39}" srcOrd="0" destOrd="0" presId="urn:microsoft.com/office/officeart/2005/8/layout/hierarchy3"/>
    <dgm:cxn modelId="{86B3DE11-B09C-4B90-B058-051A0D3A5D28}" type="presOf" srcId="{5AC4DFF1-C3D9-4349-9D22-ED47ED598434}" destId="{56F2950C-5F39-4C4E-9245-20A398CF072F}" srcOrd="0" destOrd="0" presId="urn:microsoft.com/office/officeart/2005/8/layout/hierarchy3"/>
    <dgm:cxn modelId="{6230431A-8D78-45B9-B55D-A8F241DCF54B}" srcId="{2BC5BBB0-DA61-4645-B1E6-3FB813D87FD3}" destId="{B7B294E6-E8F8-40A9-8FE8-CA832B535D9E}" srcOrd="0" destOrd="0" parTransId="{D54E47A6-ADA7-493D-B137-DB07E18BC7F0}" sibTransId="{F5C24E7A-86F5-4A46-9B5A-7389A9C3E9AD}"/>
    <dgm:cxn modelId="{03C09E27-4231-423E-A436-B4F23CBDC968}" type="presOf" srcId="{455F3D39-AA70-4900-8897-E1C92786D377}" destId="{9FB77FD1-1F67-449D-96B5-2482272A44C5}" srcOrd="0" destOrd="0" presId="urn:microsoft.com/office/officeart/2005/8/layout/hierarchy3"/>
    <dgm:cxn modelId="{2943BE34-CE4B-409B-8C40-588A11727E75}" type="presOf" srcId="{4254E984-33DA-448D-B833-D9117304398D}" destId="{89AF961A-2ABB-488A-97FF-7B36E12CB32E}" srcOrd="0" destOrd="0" presId="urn:microsoft.com/office/officeart/2005/8/layout/hierarchy3"/>
    <dgm:cxn modelId="{46CBA15D-01FD-4D8A-8B73-255129A496A3}" type="presOf" srcId="{B0EE97FD-DE71-430E-B88C-1F8E9DE1DE9D}" destId="{228FCE22-4681-4F7D-AE90-54815D619368}" srcOrd="0" destOrd="0" presId="urn:microsoft.com/office/officeart/2005/8/layout/hierarchy3"/>
    <dgm:cxn modelId="{95CAC15F-96C9-4F86-A647-9EC9755042E1}" type="presOf" srcId="{2BC5BBB0-DA61-4645-B1E6-3FB813D87FD3}" destId="{A04D8C89-04B6-4BD4-9135-4C6D539FC7E6}" srcOrd="0" destOrd="0" presId="urn:microsoft.com/office/officeart/2005/8/layout/hierarchy3"/>
    <dgm:cxn modelId="{CEC79567-6CA5-422B-972A-79C5341D54C6}" type="presOf" srcId="{FCC82786-3CBD-4C84-94ED-2C01D9FBEBFD}" destId="{BA08579C-CE35-4414-A8C8-661430BF9651}" srcOrd="0" destOrd="0" presId="urn:microsoft.com/office/officeart/2005/8/layout/hierarchy3"/>
    <dgm:cxn modelId="{FBFF2F49-E6AD-427E-8EBD-5293D9690E8B}" type="presOf" srcId="{B7B294E6-E8F8-40A9-8FE8-CA832B535D9E}" destId="{8EC08363-7B7E-4FD7-A438-ED6E3005DD4D}" srcOrd="0" destOrd="0" presId="urn:microsoft.com/office/officeart/2005/8/layout/hierarchy3"/>
    <dgm:cxn modelId="{B67C356D-5D55-4066-AD99-0EDD6D57070E}" srcId="{B7B294E6-E8F8-40A9-8FE8-CA832B535D9E}" destId="{B8AE6E19-392A-4C9D-8E13-BF0B2A7A0961}" srcOrd="1" destOrd="0" parTransId="{B0EE97FD-DE71-430E-B88C-1F8E9DE1DE9D}" sibTransId="{1A8FB2EA-172D-4F63-A135-9130694A7733}"/>
    <dgm:cxn modelId="{F079734D-CFF5-4D0C-B14D-31020C6FDDFE}" type="presOf" srcId="{B8AE6E19-392A-4C9D-8E13-BF0B2A7A0961}" destId="{7839458D-98CE-4E79-9CB2-B852B3FCF424}" srcOrd="0" destOrd="0" presId="urn:microsoft.com/office/officeart/2005/8/layout/hierarchy3"/>
    <dgm:cxn modelId="{80ACC64E-EF3A-4B31-B636-6DC1A4C804AB}" type="presOf" srcId="{FCC82786-3CBD-4C84-94ED-2C01D9FBEBFD}" destId="{448F7FF2-A18B-403D-8297-C693AA1C3B5F}" srcOrd="1" destOrd="0" presId="urn:microsoft.com/office/officeart/2005/8/layout/hierarchy3"/>
    <dgm:cxn modelId="{3E0B434F-82CA-4C11-BBA5-983E2F27846F}" type="presOf" srcId="{87A5EBBC-E486-4466-B907-4B9D5461BD6A}" destId="{536E677C-80E8-48AD-87FB-44EC699BBB26}" srcOrd="0" destOrd="0" presId="urn:microsoft.com/office/officeart/2005/8/layout/hierarchy3"/>
    <dgm:cxn modelId="{C71A447B-C5B0-4480-BD61-B5D1336D1721}" srcId="{FCC82786-3CBD-4C84-94ED-2C01D9FBEBFD}" destId="{5AB217AA-FF9A-4672-A5AA-1A41FA988097}" srcOrd="1" destOrd="0" parTransId="{5AC4DFF1-C3D9-4349-9D22-ED47ED598434}" sibTransId="{EC04F478-F8A4-4C8C-A2FD-D6CF5E5E28A6}"/>
    <dgm:cxn modelId="{8D9C9B7B-46E3-49F5-9A76-4E944F32C8D0}" srcId="{FCC82786-3CBD-4C84-94ED-2C01D9FBEBFD}" destId="{0F62EE75-B08C-4C11-863D-324E92DC5684}" srcOrd="0" destOrd="0" parTransId="{C2B95F51-318C-4980-98B9-25B47200DC88}" sibTransId="{4B72D130-45B0-40BF-A74C-C16D420225FB}"/>
    <dgm:cxn modelId="{11A1F37B-CCF2-4243-B8D2-E6C8712A4D20}" type="presOf" srcId="{B7B294E6-E8F8-40A9-8FE8-CA832B535D9E}" destId="{C585A31C-C397-434B-8D00-641F091843B2}" srcOrd="1" destOrd="0" presId="urn:microsoft.com/office/officeart/2005/8/layout/hierarchy3"/>
    <dgm:cxn modelId="{45F0D67D-193E-4C4E-8218-4A4FD81C84EF}" srcId="{B7B294E6-E8F8-40A9-8FE8-CA832B535D9E}" destId="{87A5EBBC-E486-4466-B907-4B9D5461BD6A}" srcOrd="2" destOrd="0" parTransId="{64714155-6C19-425E-B2C3-3112762E2878}" sibTransId="{D0293977-2F4A-4E83-A161-4515880401CC}"/>
    <dgm:cxn modelId="{0DB2689C-6E1B-4CA0-9981-A43EFB05A054}" type="presOf" srcId="{64714155-6C19-425E-B2C3-3112762E2878}" destId="{D0202B4D-E183-4481-9C47-815C0EC7D061}" srcOrd="0" destOrd="0" presId="urn:microsoft.com/office/officeart/2005/8/layout/hierarchy3"/>
    <dgm:cxn modelId="{975D2EDA-4BE5-4F19-966C-CD9D2FE719DB}" type="presOf" srcId="{C2B95F51-318C-4980-98B9-25B47200DC88}" destId="{77F461A7-83D2-4763-A6FE-609FECB0360B}" srcOrd="0" destOrd="0" presId="urn:microsoft.com/office/officeart/2005/8/layout/hierarchy3"/>
    <dgm:cxn modelId="{0772F6E3-5AF7-484E-9EA8-76057C597F1F}" type="presOf" srcId="{5AB217AA-FF9A-4672-A5AA-1A41FA988097}" destId="{233001CD-AAD2-424A-9E96-82F16458A91D}" srcOrd="0" destOrd="0" presId="urn:microsoft.com/office/officeart/2005/8/layout/hierarchy3"/>
    <dgm:cxn modelId="{EB978EF2-DEEE-433F-A7C0-3A79FD9B081D}" srcId="{2BC5BBB0-DA61-4645-B1E6-3FB813D87FD3}" destId="{FCC82786-3CBD-4C84-94ED-2C01D9FBEBFD}" srcOrd="1" destOrd="0" parTransId="{F17891B0-EB79-4301-9821-EE191FBB353C}" sibTransId="{9A9843A3-9E84-45C0-929A-A7928F6B7078}"/>
    <dgm:cxn modelId="{FD51A9F6-52F0-44A4-BA51-D8ACAF49F0F6}" type="presParOf" srcId="{A04D8C89-04B6-4BD4-9135-4C6D539FC7E6}" destId="{D04963FD-CF4D-4499-9F03-BAE7454B0014}" srcOrd="0" destOrd="0" presId="urn:microsoft.com/office/officeart/2005/8/layout/hierarchy3"/>
    <dgm:cxn modelId="{3B3C5FCA-ADA3-4FFB-8BAF-B3A10CD535F2}" type="presParOf" srcId="{D04963FD-CF4D-4499-9F03-BAE7454B0014}" destId="{85F1C2BB-CE56-4E1C-86E3-98B67AC676FC}" srcOrd="0" destOrd="0" presId="urn:microsoft.com/office/officeart/2005/8/layout/hierarchy3"/>
    <dgm:cxn modelId="{E62FADA0-D1E8-405A-A275-A894F9AD151C}" type="presParOf" srcId="{85F1C2BB-CE56-4E1C-86E3-98B67AC676FC}" destId="{8EC08363-7B7E-4FD7-A438-ED6E3005DD4D}" srcOrd="0" destOrd="0" presId="urn:microsoft.com/office/officeart/2005/8/layout/hierarchy3"/>
    <dgm:cxn modelId="{76A6AD8F-E063-489C-8CF3-81AD436F6A04}" type="presParOf" srcId="{85F1C2BB-CE56-4E1C-86E3-98B67AC676FC}" destId="{C585A31C-C397-434B-8D00-641F091843B2}" srcOrd="1" destOrd="0" presId="urn:microsoft.com/office/officeart/2005/8/layout/hierarchy3"/>
    <dgm:cxn modelId="{CDD113FD-D29C-45B5-BEC7-93214065B884}" type="presParOf" srcId="{D04963FD-CF4D-4499-9F03-BAE7454B0014}" destId="{4F501927-325F-4A10-9DE1-D21C7651A7D3}" srcOrd="1" destOrd="0" presId="urn:microsoft.com/office/officeart/2005/8/layout/hierarchy3"/>
    <dgm:cxn modelId="{5E1F4E54-92D6-4114-B882-03B4D0F9BBBE}" type="presParOf" srcId="{4F501927-325F-4A10-9DE1-D21C7651A7D3}" destId="{9FB77FD1-1F67-449D-96B5-2482272A44C5}" srcOrd="0" destOrd="0" presId="urn:microsoft.com/office/officeart/2005/8/layout/hierarchy3"/>
    <dgm:cxn modelId="{36E95529-7219-4E34-A10A-759236B5FA9B}" type="presParOf" srcId="{4F501927-325F-4A10-9DE1-D21C7651A7D3}" destId="{89AF961A-2ABB-488A-97FF-7B36E12CB32E}" srcOrd="1" destOrd="0" presId="urn:microsoft.com/office/officeart/2005/8/layout/hierarchy3"/>
    <dgm:cxn modelId="{81A2A1FE-B5A8-489B-AE71-CE2C0127CA8C}" type="presParOf" srcId="{4F501927-325F-4A10-9DE1-D21C7651A7D3}" destId="{228FCE22-4681-4F7D-AE90-54815D619368}" srcOrd="2" destOrd="0" presId="urn:microsoft.com/office/officeart/2005/8/layout/hierarchy3"/>
    <dgm:cxn modelId="{3AA0CB1B-9635-4A23-85EE-121FF74568F5}" type="presParOf" srcId="{4F501927-325F-4A10-9DE1-D21C7651A7D3}" destId="{7839458D-98CE-4E79-9CB2-B852B3FCF424}" srcOrd="3" destOrd="0" presId="urn:microsoft.com/office/officeart/2005/8/layout/hierarchy3"/>
    <dgm:cxn modelId="{E8386580-2BA8-4B9D-A5FF-EB9A8552A17E}" type="presParOf" srcId="{4F501927-325F-4A10-9DE1-D21C7651A7D3}" destId="{D0202B4D-E183-4481-9C47-815C0EC7D061}" srcOrd="4" destOrd="0" presId="urn:microsoft.com/office/officeart/2005/8/layout/hierarchy3"/>
    <dgm:cxn modelId="{1A569A60-F5BC-4CF7-BF51-169A9C63B660}" type="presParOf" srcId="{4F501927-325F-4A10-9DE1-D21C7651A7D3}" destId="{536E677C-80E8-48AD-87FB-44EC699BBB26}" srcOrd="5" destOrd="0" presId="urn:microsoft.com/office/officeart/2005/8/layout/hierarchy3"/>
    <dgm:cxn modelId="{AB42CC59-55AD-4CEA-84F5-BBACADB3023A}" type="presParOf" srcId="{A04D8C89-04B6-4BD4-9135-4C6D539FC7E6}" destId="{1DEF312E-7531-454A-961D-C84A0B346E30}" srcOrd="1" destOrd="0" presId="urn:microsoft.com/office/officeart/2005/8/layout/hierarchy3"/>
    <dgm:cxn modelId="{F5F4AA30-BB06-47D7-85C3-A03661DAA44A}" type="presParOf" srcId="{1DEF312E-7531-454A-961D-C84A0B346E30}" destId="{99CDFB9E-9E01-4105-BA64-9884A30F5168}" srcOrd="0" destOrd="0" presId="urn:microsoft.com/office/officeart/2005/8/layout/hierarchy3"/>
    <dgm:cxn modelId="{DB7CB4FB-DE4A-4C1D-90D8-8D60F9940304}" type="presParOf" srcId="{99CDFB9E-9E01-4105-BA64-9884A30F5168}" destId="{BA08579C-CE35-4414-A8C8-661430BF9651}" srcOrd="0" destOrd="0" presId="urn:microsoft.com/office/officeart/2005/8/layout/hierarchy3"/>
    <dgm:cxn modelId="{00AE6044-1E7C-40AC-AE03-8D422E636891}" type="presParOf" srcId="{99CDFB9E-9E01-4105-BA64-9884A30F5168}" destId="{448F7FF2-A18B-403D-8297-C693AA1C3B5F}" srcOrd="1" destOrd="0" presId="urn:microsoft.com/office/officeart/2005/8/layout/hierarchy3"/>
    <dgm:cxn modelId="{E234A384-1AF9-458A-8445-D74E15C2CD15}" type="presParOf" srcId="{1DEF312E-7531-454A-961D-C84A0B346E30}" destId="{DF8832D6-893A-431E-83DE-1E4737705DA3}" srcOrd="1" destOrd="0" presId="urn:microsoft.com/office/officeart/2005/8/layout/hierarchy3"/>
    <dgm:cxn modelId="{800578DD-57DD-44B0-B469-0B1BFB98DCC6}" type="presParOf" srcId="{DF8832D6-893A-431E-83DE-1E4737705DA3}" destId="{77F461A7-83D2-4763-A6FE-609FECB0360B}" srcOrd="0" destOrd="0" presId="urn:microsoft.com/office/officeart/2005/8/layout/hierarchy3"/>
    <dgm:cxn modelId="{8428B85C-3DB1-47B4-A7B2-5B3D24CCB8C7}" type="presParOf" srcId="{DF8832D6-893A-431E-83DE-1E4737705DA3}" destId="{33CCAA2C-EDC2-420F-A942-72024C172E39}" srcOrd="1" destOrd="0" presId="urn:microsoft.com/office/officeart/2005/8/layout/hierarchy3"/>
    <dgm:cxn modelId="{1B3AF8CA-7499-45E0-A7ED-AFD03AF38449}" type="presParOf" srcId="{DF8832D6-893A-431E-83DE-1E4737705DA3}" destId="{56F2950C-5F39-4C4E-9245-20A398CF072F}" srcOrd="2" destOrd="0" presId="urn:microsoft.com/office/officeart/2005/8/layout/hierarchy3"/>
    <dgm:cxn modelId="{28D64A33-BB43-4EB6-BBD4-CE3C116A58D6}" type="presParOf" srcId="{DF8832D6-893A-431E-83DE-1E4737705DA3}" destId="{233001CD-AAD2-424A-9E96-82F16458A91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69CBE9-7522-4458-8A47-7B93A7BA5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C00BAF-0133-4FED-B34B-0C65E7C5EF12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Material</a:t>
          </a:r>
        </a:p>
      </dgm:t>
    </dgm:pt>
    <dgm:pt modelId="{85163DBB-AC4D-44CF-9BA6-42C97CF1F388}" type="parTrans" cxnId="{90132822-0471-411C-9328-D70A4FBC21E8}">
      <dgm:prSet/>
      <dgm:spPr/>
      <dgm:t>
        <a:bodyPr/>
        <a:lstStyle/>
        <a:p>
          <a:endParaRPr lang="en-US"/>
        </a:p>
      </dgm:t>
    </dgm:pt>
    <dgm:pt modelId="{EFD763DC-7E54-425D-A1F8-91D6D3D930AF}" type="sibTrans" cxnId="{90132822-0471-411C-9328-D70A4FBC21E8}">
      <dgm:prSet/>
      <dgm:spPr/>
      <dgm:t>
        <a:bodyPr/>
        <a:lstStyle/>
        <a:p>
          <a:endParaRPr lang="en-US"/>
        </a:p>
      </dgm:t>
    </dgm:pt>
    <dgm:pt modelId="{527DA2E3-B105-4273-A781-53E89928671E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Stainless Steel</a:t>
          </a:r>
        </a:p>
      </dgm:t>
    </dgm:pt>
    <dgm:pt modelId="{B1CD87C2-1CA7-4FFC-BF51-CDF8AB13E356}" type="parTrans" cxnId="{73F9A887-FC7A-493E-8836-99BB6B61A5E0}">
      <dgm:prSet/>
      <dgm:spPr/>
      <dgm:t>
        <a:bodyPr/>
        <a:lstStyle/>
        <a:p>
          <a:endParaRPr lang="en-US"/>
        </a:p>
      </dgm:t>
    </dgm:pt>
    <dgm:pt modelId="{830092A9-5AD2-48A3-8D0C-918DE6C47BE6}" type="sibTrans" cxnId="{73F9A887-FC7A-493E-8836-99BB6B61A5E0}">
      <dgm:prSet/>
      <dgm:spPr/>
      <dgm:t>
        <a:bodyPr/>
        <a:lstStyle/>
        <a:p>
          <a:endParaRPr lang="en-US"/>
        </a:p>
      </dgm:t>
    </dgm:pt>
    <dgm:pt modelId="{73374709-4FBA-405C-A85D-E0BD1A48819C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Stand Type</a:t>
          </a:r>
        </a:p>
      </dgm:t>
    </dgm:pt>
    <dgm:pt modelId="{79F82FEC-50D7-436E-B47B-43425EE33254}" type="parTrans" cxnId="{9F6AEA85-E68E-497E-8633-31CA167D80E4}">
      <dgm:prSet/>
      <dgm:spPr/>
      <dgm:t>
        <a:bodyPr/>
        <a:lstStyle/>
        <a:p>
          <a:endParaRPr lang="en-US"/>
        </a:p>
      </dgm:t>
    </dgm:pt>
    <dgm:pt modelId="{7E571401-AF1D-4191-8543-7408E828050E}" type="sibTrans" cxnId="{9F6AEA85-E68E-497E-8633-31CA167D80E4}">
      <dgm:prSet/>
      <dgm:spPr/>
      <dgm:t>
        <a:bodyPr/>
        <a:lstStyle/>
        <a:p>
          <a:endParaRPr lang="en-US"/>
        </a:p>
      </dgm:t>
    </dgm:pt>
    <dgm:pt modelId="{615299EF-4AE8-405A-AA11-5E152E6609AD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Vertical</a:t>
          </a:r>
        </a:p>
      </dgm:t>
    </dgm:pt>
    <dgm:pt modelId="{A977DE98-3A93-4471-800D-8E1BC3E3E944}" type="parTrans" cxnId="{FAD8A9C9-2354-4166-8929-E74A10505D9A}">
      <dgm:prSet/>
      <dgm:spPr/>
      <dgm:t>
        <a:bodyPr/>
        <a:lstStyle/>
        <a:p>
          <a:endParaRPr lang="en-US"/>
        </a:p>
      </dgm:t>
    </dgm:pt>
    <dgm:pt modelId="{330F9122-CC1A-46C6-A4DB-771F3761B71E}" type="sibTrans" cxnId="{FAD8A9C9-2354-4166-8929-E74A10505D9A}">
      <dgm:prSet/>
      <dgm:spPr/>
      <dgm:t>
        <a:bodyPr/>
        <a:lstStyle/>
        <a:p>
          <a:endParaRPr lang="en-US"/>
        </a:p>
      </dgm:t>
    </dgm:pt>
    <dgm:pt modelId="{4CB77CE4-5B92-4BA7-BD5C-E54F34C38987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Force Measurement</a:t>
          </a:r>
        </a:p>
      </dgm:t>
    </dgm:pt>
    <dgm:pt modelId="{1DBE0874-BB7F-4DED-9580-00A9ECDE9738}" type="parTrans" cxnId="{15B15F7E-05FB-4133-9DB0-A2424F2A2DBD}">
      <dgm:prSet/>
      <dgm:spPr/>
      <dgm:t>
        <a:bodyPr/>
        <a:lstStyle/>
        <a:p>
          <a:endParaRPr lang="en-US"/>
        </a:p>
      </dgm:t>
    </dgm:pt>
    <dgm:pt modelId="{F6A2B3C7-7328-4331-A84E-0A395A228918}" type="sibTrans" cxnId="{15B15F7E-05FB-4133-9DB0-A2424F2A2DBD}">
      <dgm:prSet/>
      <dgm:spPr/>
      <dgm:t>
        <a:bodyPr/>
        <a:lstStyle/>
        <a:p>
          <a:endParaRPr lang="en-US"/>
        </a:p>
      </dgm:t>
    </dgm:pt>
    <dgm:pt modelId="{001FD709-18B5-4C48-8639-E7B6F971DB9E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Piezoelectric</a:t>
          </a:r>
        </a:p>
      </dgm:t>
    </dgm:pt>
    <dgm:pt modelId="{02B77F0B-72BB-475E-A936-2A51D6ABC876}" type="parTrans" cxnId="{5583D885-6A40-457E-A9AC-0F65057A5E4E}">
      <dgm:prSet/>
      <dgm:spPr/>
      <dgm:t>
        <a:bodyPr/>
        <a:lstStyle/>
        <a:p>
          <a:endParaRPr lang="en-US"/>
        </a:p>
      </dgm:t>
    </dgm:pt>
    <dgm:pt modelId="{B7DC1A75-CE07-4E24-8AEB-98DEC186A7A0}" type="sibTrans" cxnId="{5583D885-6A40-457E-A9AC-0F65057A5E4E}">
      <dgm:prSet/>
      <dgm:spPr/>
      <dgm:t>
        <a:bodyPr/>
        <a:lstStyle/>
        <a:p>
          <a:endParaRPr lang="en-US"/>
        </a:p>
      </dgm:t>
    </dgm:pt>
    <dgm:pt modelId="{09178E48-6B09-4EA7-85CE-63DF7C146E53}" type="pres">
      <dgm:prSet presAssocID="{3969CBE9-7522-4458-8A47-7B93A7BA55A7}" presName="linear" presStyleCnt="0">
        <dgm:presLayoutVars>
          <dgm:animLvl val="lvl"/>
          <dgm:resizeHandles val="exact"/>
        </dgm:presLayoutVars>
      </dgm:prSet>
      <dgm:spPr/>
    </dgm:pt>
    <dgm:pt modelId="{597DD113-0ADE-4E90-9641-7CF930C4AD1E}" type="pres">
      <dgm:prSet presAssocID="{4CB77CE4-5B92-4BA7-BD5C-E54F34C389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120FE7-C99E-4A87-8867-CBEE53B8D837}" type="pres">
      <dgm:prSet presAssocID="{4CB77CE4-5B92-4BA7-BD5C-E54F34C38987}" presName="childText" presStyleLbl="revTx" presStyleIdx="0" presStyleCnt="3">
        <dgm:presLayoutVars>
          <dgm:bulletEnabled val="1"/>
        </dgm:presLayoutVars>
      </dgm:prSet>
      <dgm:spPr/>
    </dgm:pt>
    <dgm:pt modelId="{EBC02A5A-B321-4E33-B8BE-F5FE5E727778}" type="pres">
      <dgm:prSet presAssocID="{19C00BAF-0133-4FED-B34B-0C65E7C5EF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6A3A7F-A93D-43D3-ADDA-CF4F82B54D05}" type="pres">
      <dgm:prSet presAssocID="{19C00BAF-0133-4FED-B34B-0C65E7C5EF12}" presName="childText" presStyleLbl="revTx" presStyleIdx="1" presStyleCnt="3">
        <dgm:presLayoutVars>
          <dgm:bulletEnabled val="1"/>
        </dgm:presLayoutVars>
      </dgm:prSet>
      <dgm:spPr/>
    </dgm:pt>
    <dgm:pt modelId="{1961E5E6-8878-4270-B4F0-9B5A96D851F4}" type="pres">
      <dgm:prSet presAssocID="{73374709-4FBA-405C-A85D-E0BD1A4881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35FD1A-F32E-4D85-8372-358904057BA4}" type="pres">
      <dgm:prSet presAssocID="{73374709-4FBA-405C-A85D-E0BD1A4881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0132822-0471-411C-9328-D70A4FBC21E8}" srcId="{3969CBE9-7522-4458-8A47-7B93A7BA55A7}" destId="{19C00BAF-0133-4FED-B34B-0C65E7C5EF12}" srcOrd="1" destOrd="0" parTransId="{85163DBB-AC4D-44CF-9BA6-42C97CF1F388}" sibTransId="{EFD763DC-7E54-425D-A1F8-91D6D3D930AF}"/>
    <dgm:cxn modelId="{BDE8252B-674A-43C5-8EF0-948FA197F29B}" type="presOf" srcId="{4CB77CE4-5B92-4BA7-BD5C-E54F34C38987}" destId="{597DD113-0ADE-4E90-9641-7CF930C4AD1E}" srcOrd="0" destOrd="0" presId="urn:microsoft.com/office/officeart/2005/8/layout/vList2"/>
    <dgm:cxn modelId="{DB34305B-EB2D-46E4-83C2-90C048233350}" type="presOf" srcId="{3969CBE9-7522-4458-8A47-7B93A7BA55A7}" destId="{09178E48-6B09-4EA7-85CE-63DF7C146E53}" srcOrd="0" destOrd="0" presId="urn:microsoft.com/office/officeart/2005/8/layout/vList2"/>
    <dgm:cxn modelId="{587A985D-4875-487D-BF4F-F1EF8645DCEA}" type="presOf" srcId="{73374709-4FBA-405C-A85D-E0BD1A48819C}" destId="{1961E5E6-8878-4270-B4F0-9B5A96D851F4}" srcOrd="0" destOrd="0" presId="urn:microsoft.com/office/officeart/2005/8/layout/vList2"/>
    <dgm:cxn modelId="{9EABD148-5484-4B34-93DE-6D22872331B1}" type="presOf" srcId="{19C00BAF-0133-4FED-B34B-0C65E7C5EF12}" destId="{EBC02A5A-B321-4E33-B8BE-F5FE5E727778}" srcOrd="0" destOrd="0" presId="urn:microsoft.com/office/officeart/2005/8/layout/vList2"/>
    <dgm:cxn modelId="{70752E6E-2D51-4D20-99AA-15C4634F1912}" type="presOf" srcId="{001FD709-18B5-4C48-8639-E7B6F971DB9E}" destId="{CB120FE7-C99E-4A87-8867-CBEE53B8D837}" srcOrd="0" destOrd="0" presId="urn:microsoft.com/office/officeart/2005/8/layout/vList2"/>
    <dgm:cxn modelId="{15B15F7E-05FB-4133-9DB0-A2424F2A2DBD}" srcId="{3969CBE9-7522-4458-8A47-7B93A7BA55A7}" destId="{4CB77CE4-5B92-4BA7-BD5C-E54F34C38987}" srcOrd="0" destOrd="0" parTransId="{1DBE0874-BB7F-4DED-9580-00A9ECDE9738}" sibTransId="{F6A2B3C7-7328-4331-A84E-0A395A228918}"/>
    <dgm:cxn modelId="{5583D885-6A40-457E-A9AC-0F65057A5E4E}" srcId="{4CB77CE4-5B92-4BA7-BD5C-E54F34C38987}" destId="{001FD709-18B5-4C48-8639-E7B6F971DB9E}" srcOrd="0" destOrd="0" parTransId="{02B77F0B-72BB-475E-A936-2A51D6ABC876}" sibTransId="{B7DC1A75-CE07-4E24-8AEB-98DEC186A7A0}"/>
    <dgm:cxn modelId="{9F6AEA85-E68E-497E-8633-31CA167D80E4}" srcId="{3969CBE9-7522-4458-8A47-7B93A7BA55A7}" destId="{73374709-4FBA-405C-A85D-E0BD1A48819C}" srcOrd="2" destOrd="0" parTransId="{79F82FEC-50D7-436E-B47B-43425EE33254}" sibTransId="{7E571401-AF1D-4191-8543-7408E828050E}"/>
    <dgm:cxn modelId="{73F9A887-FC7A-493E-8836-99BB6B61A5E0}" srcId="{19C00BAF-0133-4FED-B34B-0C65E7C5EF12}" destId="{527DA2E3-B105-4273-A781-53E89928671E}" srcOrd="0" destOrd="0" parTransId="{B1CD87C2-1CA7-4FFC-BF51-CDF8AB13E356}" sibTransId="{830092A9-5AD2-48A3-8D0C-918DE6C47BE6}"/>
    <dgm:cxn modelId="{8CFB25C3-5D39-46B0-95E5-BFD00EA9C0D9}" type="presOf" srcId="{527DA2E3-B105-4273-A781-53E89928671E}" destId="{596A3A7F-A93D-43D3-ADDA-CF4F82B54D05}" srcOrd="0" destOrd="0" presId="urn:microsoft.com/office/officeart/2005/8/layout/vList2"/>
    <dgm:cxn modelId="{8C86D5C8-665E-4231-B198-BB8771F5CB7F}" type="presOf" srcId="{615299EF-4AE8-405A-AA11-5E152E6609AD}" destId="{6A35FD1A-F32E-4D85-8372-358904057BA4}" srcOrd="0" destOrd="0" presId="urn:microsoft.com/office/officeart/2005/8/layout/vList2"/>
    <dgm:cxn modelId="{FAD8A9C9-2354-4166-8929-E74A10505D9A}" srcId="{73374709-4FBA-405C-A85D-E0BD1A48819C}" destId="{615299EF-4AE8-405A-AA11-5E152E6609AD}" srcOrd="0" destOrd="0" parTransId="{A977DE98-3A93-4471-800D-8E1BC3E3E944}" sibTransId="{330F9122-CC1A-46C6-A4DB-771F3761B71E}"/>
    <dgm:cxn modelId="{4E16DF7E-FB5D-4664-8B53-B19F5CBDA4C7}" type="presParOf" srcId="{09178E48-6B09-4EA7-85CE-63DF7C146E53}" destId="{597DD113-0ADE-4E90-9641-7CF930C4AD1E}" srcOrd="0" destOrd="0" presId="urn:microsoft.com/office/officeart/2005/8/layout/vList2"/>
    <dgm:cxn modelId="{2C724FAC-D9EA-4D97-939A-3364ADBF212E}" type="presParOf" srcId="{09178E48-6B09-4EA7-85CE-63DF7C146E53}" destId="{CB120FE7-C99E-4A87-8867-CBEE53B8D837}" srcOrd="1" destOrd="0" presId="urn:microsoft.com/office/officeart/2005/8/layout/vList2"/>
    <dgm:cxn modelId="{9B2698F2-1972-49F8-A4BC-CD6E42265BA7}" type="presParOf" srcId="{09178E48-6B09-4EA7-85CE-63DF7C146E53}" destId="{EBC02A5A-B321-4E33-B8BE-F5FE5E727778}" srcOrd="2" destOrd="0" presId="urn:microsoft.com/office/officeart/2005/8/layout/vList2"/>
    <dgm:cxn modelId="{C3A3398F-C18D-4992-B4E0-78D4952275E1}" type="presParOf" srcId="{09178E48-6B09-4EA7-85CE-63DF7C146E53}" destId="{596A3A7F-A93D-43D3-ADDA-CF4F82B54D05}" srcOrd="3" destOrd="0" presId="urn:microsoft.com/office/officeart/2005/8/layout/vList2"/>
    <dgm:cxn modelId="{44F13062-6F7D-4A03-A3CB-86B5CF29B8FE}" type="presParOf" srcId="{09178E48-6B09-4EA7-85CE-63DF7C146E53}" destId="{1961E5E6-8878-4270-B4F0-9B5A96D851F4}" srcOrd="4" destOrd="0" presId="urn:microsoft.com/office/officeart/2005/8/layout/vList2"/>
    <dgm:cxn modelId="{B8A66D91-3D8B-4A56-AD59-8FAF060EEF02}" type="presParOf" srcId="{09178E48-6B09-4EA7-85CE-63DF7C146E53}" destId="{6A35FD1A-F32E-4D85-8372-358904057BA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69CBE9-7522-4458-8A47-7B93A7BA5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C00BAF-0133-4FED-B34B-0C65E7C5EF12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Material</a:t>
          </a:r>
        </a:p>
      </dgm:t>
    </dgm:pt>
    <dgm:pt modelId="{85163DBB-AC4D-44CF-9BA6-42C97CF1F388}" type="parTrans" cxnId="{90132822-0471-411C-9328-D70A4FBC21E8}">
      <dgm:prSet/>
      <dgm:spPr/>
      <dgm:t>
        <a:bodyPr/>
        <a:lstStyle/>
        <a:p>
          <a:endParaRPr lang="en-US"/>
        </a:p>
      </dgm:t>
    </dgm:pt>
    <dgm:pt modelId="{EFD763DC-7E54-425D-A1F8-91D6D3D930AF}" type="sibTrans" cxnId="{90132822-0471-411C-9328-D70A4FBC21E8}">
      <dgm:prSet/>
      <dgm:spPr/>
      <dgm:t>
        <a:bodyPr/>
        <a:lstStyle/>
        <a:p>
          <a:endParaRPr lang="en-US"/>
        </a:p>
      </dgm:t>
    </dgm:pt>
    <dgm:pt modelId="{527DA2E3-B105-4273-A781-53E89928671E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Aluminum</a:t>
          </a:r>
        </a:p>
      </dgm:t>
    </dgm:pt>
    <dgm:pt modelId="{B1CD87C2-1CA7-4FFC-BF51-CDF8AB13E356}" type="parTrans" cxnId="{73F9A887-FC7A-493E-8836-99BB6B61A5E0}">
      <dgm:prSet/>
      <dgm:spPr/>
      <dgm:t>
        <a:bodyPr/>
        <a:lstStyle/>
        <a:p>
          <a:endParaRPr lang="en-US"/>
        </a:p>
      </dgm:t>
    </dgm:pt>
    <dgm:pt modelId="{830092A9-5AD2-48A3-8D0C-918DE6C47BE6}" type="sibTrans" cxnId="{73F9A887-FC7A-493E-8836-99BB6B61A5E0}">
      <dgm:prSet/>
      <dgm:spPr/>
      <dgm:t>
        <a:bodyPr/>
        <a:lstStyle/>
        <a:p>
          <a:endParaRPr lang="en-US"/>
        </a:p>
      </dgm:t>
    </dgm:pt>
    <dgm:pt modelId="{73374709-4FBA-405C-A85D-E0BD1A48819C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Stand Type</a:t>
          </a:r>
        </a:p>
      </dgm:t>
    </dgm:pt>
    <dgm:pt modelId="{79F82FEC-50D7-436E-B47B-43425EE33254}" type="parTrans" cxnId="{9F6AEA85-E68E-497E-8633-31CA167D80E4}">
      <dgm:prSet/>
      <dgm:spPr/>
      <dgm:t>
        <a:bodyPr/>
        <a:lstStyle/>
        <a:p>
          <a:endParaRPr lang="en-US"/>
        </a:p>
      </dgm:t>
    </dgm:pt>
    <dgm:pt modelId="{7E571401-AF1D-4191-8543-7408E828050E}" type="sibTrans" cxnId="{9F6AEA85-E68E-497E-8633-31CA167D80E4}">
      <dgm:prSet/>
      <dgm:spPr/>
      <dgm:t>
        <a:bodyPr/>
        <a:lstStyle/>
        <a:p>
          <a:endParaRPr lang="en-US"/>
        </a:p>
      </dgm:t>
    </dgm:pt>
    <dgm:pt modelId="{615299EF-4AE8-405A-AA11-5E152E6609AD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Seesaw</a:t>
          </a:r>
        </a:p>
      </dgm:t>
    </dgm:pt>
    <dgm:pt modelId="{A977DE98-3A93-4471-800D-8E1BC3E3E944}" type="parTrans" cxnId="{FAD8A9C9-2354-4166-8929-E74A10505D9A}">
      <dgm:prSet/>
      <dgm:spPr/>
      <dgm:t>
        <a:bodyPr/>
        <a:lstStyle/>
        <a:p>
          <a:endParaRPr lang="en-US"/>
        </a:p>
      </dgm:t>
    </dgm:pt>
    <dgm:pt modelId="{330F9122-CC1A-46C6-A4DB-771F3761B71E}" type="sibTrans" cxnId="{FAD8A9C9-2354-4166-8929-E74A10505D9A}">
      <dgm:prSet/>
      <dgm:spPr/>
      <dgm:t>
        <a:bodyPr/>
        <a:lstStyle/>
        <a:p>
          <a:endParaRPr lang="en-US"/>
        </a:p>
      </dgm:t>
    </dgm:pt>
    <dgm:pt modelId="{4CB77CE4-5B92-4BA7-BD5C-E54F34C38987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Force Measurement</a:t>
          </a:r>
        </a:p>
      </dgm:t>
    </dgm:pt>
    <dgm:pt modelId="{1DBE0874-BB7F-4DED-9580-00A9ECDE9738}" type="parTrans" cxnId="{15B15F7E-05FB-4133-9DB0-A2424F2A2DBD}">
      <dgm:prSet/>
      <dgm:spPr/>
      <dgm:t>
        <a:bodyPr/>
        <a:lstStyle/>
        <a:p>
          <a:endParaRPr lang="en-US"/>
        </a:p>
      </dgm:t>
    </dgm:pt>
    <dgm:pt modelId="{F6A2B3C7-7328-4331-A84E-0A395A228918}" type="sibTrans" cxnId="{15B15F7E-05FB-4133-9DB0-A2424F2A2DBD}">
      <dgm:prSet/>
      <dgm:spPr/>
      <dgm:t>
        <a:bodyPr/>
        <a:lstStyle/>
        <a:p>
          <a:endParaRPr lang="en-US"/>
        </a:p>
      </dgm:t>
    </dgm:pt>
    <dgm:pt modelId="{001FD709-18B5-4C48-8639-E7B6F971DB9E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Strain Gauge</a:t>
          </a:r>
        </a:p>
      </dgm:t>
    </dgm:pt>
    <dgm:pt modelId="{02B77F0B-72BB-475E-A936-2A51D6ABC876}" type="parTrans" cxnId="{5583D885-6A40-457E-A9AC-0F65057A5E4E}">
      <dgm:prSet/>
      <dgm:spPr/>
      <dgm:t>
        <a:bodyPr/>
        <a:lstStyle/>
        <a:p>
          <a:endParaRPr lang="en-US"/>
        </a:p>
      </dgm:t>
    </dgm:pt>
    <dgm:pt modelId="{B7DC1A75-CE07-4E24-8AEB-98DEC186A7A0}" type="sibTrans" cxnId="{5583D885-6A40-457E-A9AC-0F65057A5E4E}">
      <dgm:prSet/>
      <dgm:spPr/>
      <dgm:t>
        <a:bodyPr/>
        <a:lstStyle/>
        <a:p>
          <a:endParaRPr lang="en-US"/>
        </a:p>
      </dgm:t>
    </dgm:pt>
    <dgm:pt modelId="{09178E48-6B09-4EA7-85CE-63DF7C146E53}" type="pres">
      <dgm:prSet presAssocID="{3969CBE9-7522-4458-8A47-7B93A7BA55A7}" presName="linear" presStyleCnt="0">
        <dgm:presLayoutVars>
          <dgm:animLvl val="lvl"/>
          <dgm:resizeHandles val="exact"/>
        </dgm:presLayoutVars>
      </dgm:prSet>
      <dgm:spPr/>
    </dgm:pt>
    <dgm:pt modelId="{597DD113-0ADE-4E90-9641-7CF930C4AD1E}" type="pres">
      <dgm:prSet presAssocID="{4CB77CE4-5B92-4BA7-BD5C-E54F34C389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120FE7-C99E-4A87-8867-CBEE53B8D837}" type="pres">
      <dgm:prSet presAssocID="{4CB77CE4-5B92-4BA7-BD5C-E54F34C38987}" presName="childText" presStyleLbl="revTx" presStyleIdx="0" presStyleCnt="3">
        <dgm:presLayoutVars>
          <dgm:bulletEnabled val="1"/>
        </dgm:presLayoutVars>
      </dgm:prSet>
      <dgm:spPr/>
    </dgm:pt>
    <dgm:pt modelId="{EBC02A5A-B321-4E33-B8BE-F5FE5E727778}" type="pres">
      <dgm:prSet presAssocID="{19C00BAF-0133-4FED-B34B-0C65E7C5EF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6A3A7F-A93D-43D3-ADDA-CF4F82B54D05}" type="pres">
      <dgm:prSet presAssocID="{19C00BAF-0133-4FED-B34B-0C65E7C5EF12}" presName="childText" presStyleLbl="revTx" presStyleIdx="1" presStyleCnt="3">
        <dgm:presLayoutVars>
          <dgm:bulletEnabled val="1"/>
        </dgm:presLayoutVars>
      </dgm:prSet>
      <dgm:spPr/>
    </dgm:pt>
    <dgm:pt modelId="{1961E5E6-8878-4270-B4F0-9B5A96D851F4}" type="pres">
      <dgm:prSet presAssocID="{73374709-4FBA-405C-A85D-E0BD1A4881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35FD1A-F32E-4D85-8372-358904057BA4}" type="pres">
      <dgm:prSet presAssocID="{73374709-4FBA-405C-A85D-E0BD1A4881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0132822-0471-411C-9328-D70A4FBC21E8}" srcId="{3969CBE9-7522-4458-8A47-7B93A7BA55A7}" destId="{19C00BAF-0133-4FED-B34B-0C65E7C5EF12}" srcOrd="1" destOrd="0" parTransId="{85163DBB-AC4D-44CF-9BA6-42C97CF1F388}" sibTransId="{EFD763DC-7E54-425D-A1F8-91D6D3D930AF}"/>
    <dgm:cxn modelId="{BDE8252B-674A-43C5-8EF0-948FA197F29B}" type="presOf" srcId="{4CB77CE4-5B92-4BA7-BD5C-E54F34C38987}" destId="{597DD113-0ADE-4E90-9641-7CF930C4AD1E}" srcOrd="0" destOrd="0" presId="urn:microsoft.com/office/officeart/2005/8/layout/vList2"/>
    <dgm:cxn modelId="{DB34305B-EB2D-46E4-83C2-90C048233350}" type="presOf" srcId="{3969CBE9-7522-4458-8A47-7B93A7BA55A7}" destId="{09178E48-6B09-4EA7-85CE-63DF7C146E53}" srcOrd="0" destOrd="0" presId="urn:microsoft.com/office/officeart/2005/8/layout/vList2"/>
    <dgm:cxn modelId="{587A985D-4875-487D-BF4F-F1EF8645DCEA}" type="presOf" srcId="{73374709-4FBA-405C-A85D-E0BD1A48819C}" destId="{1961E5E6-8878-4270-B4F0-9B5A96D851F4}" srcOrd="0" destOrd="0" presId="urn:microsoft.com/office/officeart/2005/8/layout/vList2"/>
    <dgm:cxn modelId="{9EABD148-5484-4B34-93DE-6D22872331B1}" type="presOf" srcId="{19C00BAF-0133-4FED-B34B-0C65E7C5EF12}" destId="{EBC02A5A-B321-4E33-B8BE-F5FE5E727778}" srcOrd="0" destOrd="0" presId="urn:microsoft.com/office/officeart/2005/8/layout/vList2"/>
    <dgm:cxn modelId="{70752E6E-2D51-4D20-99AA-15C4634F1912}" type="presOf" srcId="{001FD709-18B5-4C48-8639-E7B6F971DB9E}" destId="{CB120FE7-C99E-4A87-8867-CBEE53B8D837}" srcOrd="0" destOrd="0" presId="urn:microsoft.com/office/officeart/2005/8/layout/vList2"/>
    <dgm:cxn modelId="{15B15F7E-05FB-4133-9DB0-A2424F2A2DBD}" srcId="{3969CBE9-7522-4458-8A47-7B93A7BA55A7}" destId="{4CB77CE4-5B92-4BA7-BD5C-E54F34C38987}" srcOrd="0" destOrd="0" parTransId="{1DBE0874-BB7F-4DED-9580-00A9ECDE9738}" sibTransId="{F6A2B3C7-7328-4331-A84E-0A395A228918}"/>
    <dgm:cxn modelId="{5583D885-6A40-457E-A9AC-0F65057A5E4E}" srcId="{4CB77CE4-5B92-4BA7-BD5C-E54F34C38987}" destId="{001FD709-18B5-4C48-8639-E7B6F971DB9E}" srcOrd="0" destOrd="0" parTransId="{02B77F0B-72BB-475E-A936-2A51D6ABC876}" sibTransId="{B7DC1A75-CE07-4E24-8AEB-98DEC186A7A0}"/>
    <dgm:cxn modelId="{9F6AEA85-E68E-497E-8633-31CA167D80E4}" srcId="{3969CBE9-7522-4458-8A47-7B93A7BA55A7}" destId="{73374709-4FBA-405C-A85D-E0BD1A48819C}" srcOrd="2" destOrd="0" parTransId="{79F82FEC-50D7-436E-B47B-43425EE33254}" sibTransId="{7E571401-AF1D-4191-8543-7408E828050E}"/>
    <dgm:cxn modelId="{73F9A887-FC7A-493E-8836-99BB6B61A5E0}" srcId="{19C00BAF-0133-4FED-B34B-0C65E7C5EF12}" destId="{527DA2E3-B105-4273-A781-53E89928671E}" srcOrd="0" destOrd="0" parTransId="{B1CD87C2-1CA7-4FFC-BF51-CDF8AB13E356}" sibTransId="{830092A9-5AD2-48A3-8D0C-918DE6C47BE6}"/>
    <dgm:cxn modelId="{8CFB25C3-5D39-46B0-95E5-BFD00EA9C0D9}" type="presOf" srcId="{527DA2E3-B105-4273-A781-53E89928671E}" destId="{596A3A7F-A93D-43D3-ADDA-CF4F82B54D05}" srcOrd="0" destOrd="0" presId="urn:microsoft.com/office/officeart/2005/8/layout/vList2"/>
    <dgm:cxn modelId="{8C86D5C8-665E-4231-B198-BB8771F5CB7F}" type="presOf" srcId="{615299EF-4AE8-405A-AA11-5E152E6609AD}" destId="{6A35FD1A-F32E-4D85-8372-358904057BA4}" srcOrd="0" destOrd="0" presId="urn:microsoft.com/office/officeart/2005/8/layout/vList2"/>
    <dgm:cxn modelId="{FAD8A9C9-2354-4166-8929-E74A10505D9A}" srcId="{73374709-4FBA-405C-A85D-E0BD1A48819C}" destId="{615299EF-4AE8-405A-AA11-5E152E6609AD}" srcOrd="0" destOrd="0" parTransId="{A977DE98-3A93-4471-800D-8E1BC3E3E944}" sibTransId="{330F9122-CC1A-46C6-A4DB-771F3761B71E}"/>
    <dgm:cxn modelId="{4E16DF7E-FB5D-4664-8B53-B19F5CBDA4C7}" type="presParOf" srcId="{09178E48-6B09-4EA7-85CE-63DF7C146E53}" destId="{597DD113-0ADE-4E90-9641-7CF930C4AD1E}" srcOrd="0" destOrd="0" presId="urn:microsoft.com/office/officeart/2005/8/layout/vList2"/>
    <dgm:cxn modelId="{2C724FAC-D9EA-4D97-939A-3364ADBF212E}" type="presParOf" srcId="{09178E48-6B09-4EA7-85CE-63DF7C146E53}" destId="{CB120FE7-C99E-4A87-8867-CBEE53B8D837}" srcOrd="1" destOrd="0" presId="urn:microsoft.com/office/officeart/2005/8/layout/vList2"/>
    <dgm:cxn modelId="{9B2698F2-1972-49F8-A4BC-CD6E42265BA7}" type="presParOf" srcId="{09178E48-6B09-4EA7-85CE-63DF7C146E53}" destId="{EBC02A5A-B321-4E33-B8BE-F5FE5E727778}" srcOrd="2" destOrd="0" presId="urn:microsoft.com/office/officeart/2005/8/layout/vList2"/>
    <dgm:cxn modelId="{C3A3398F-C18D-4992-B4E0-78D4952275E1}" type="presParOf" srcId="{09178E48-6B09-4EA7-85CE-63DF7C146E53}" destId="{596A3A7F-A93D-43D3-ADDA-CF4F82B54D05}" srcOrd="3" destOrd="0" presId="urn:microsoft.com/office/officeart/2005/8/layout/vList2"/>
    <dgm:cxn modelId="{44F13062-6F7D-4A03-A3CB-86B5CF29B8FE}" type="presParOf" srcId="{09178E48-6B09-4EA7-85CE-63DF7C146E53}" destId="{1961E5E6-8878-4270-B4F0-9B5A96D851F4}" srcOrd="4" destOrd="0" presId="urn:microsoft.com/office/officeart/2005/8/layout/vList2"/>
    <dgm:cxn modelId="{B8A66D91-3D8B-4A56-AD59-8FAF060EEF02}" type="presParOf" srcId="{09178E48-6B09-4EA7-85CE-63DF7C146E53}" destId="{6A35FD1A-F32E-4D85-8372-358904057BA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69CBE9-7522-4458-8A47-7B93A7BA5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C00BAF-0133-4FED-B34B-0C65E7C5EF12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Material</a:t>
          </a:r>
        </a:p>
      </dgm:t>
    </dgm:pt>
    <dgm:pt modelId="{85163DBB-AC4D-44CF-9BA6-42C97CF1F388}" type="parTrans" cxnId="{90132822-0471-411C-9328-D70A4FBC21E8}">
      <dgm:prSet/>
      <dgm:spPr/>
      <dgm:t>
        <a:bodyPr/>
        <a:lstStyle/>
        <a:p>
          <a:endParaRPr lang="en-US"/>
        </a:p>
      </dgm:t>
    </dgm:pt>
    <dgm:pt modelId="{EFD763DC-7E54-425D-A1F8-91D6D3D930AF}" type="sibTrans" cxnId="{90132822-0471-411C-9328-D70A4FBC21E8}">
      <dgm:prSet/>
      <dgm:spPr/>
      <dgm:t>
        <a:bodyPr/>
        <a:lstStyle/>
        <a:p>
          <a:endParaRPr lang="en-US"/>
        </a:p>
      </dgm:t>
    </dgm:pt>
    <dgm:pt modelId="{527DA2E3-B105-4273-A781-53E89928671E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Stainless Steel/Aluminum</a:t>
          </a:r>
        </a:p>
      </dgm:t>
    </dgm:pt>
    <dgm:pt modelId="{B1CD87C2-1CA7-4FFC-BF51-CDF8AB13E356}" type="parTrans" cxnId="{73F9A887-FC7A-493E-8836-99BB6B61A5E0}">
      <dgm:prSet/>
      <dgm:spPr/>
      <dgm:t>
        <a:bodyPr/>
        <a:lstStyle/>
        <a:p>
          <a:endParaRPr lang="en-US"/>
        </a:p>
      </dgm:t>
    </dgm:pt>
    <dgm:pt modelId="{830092A9-5AD2-48A3-8D0C-918DE6C47BE6}" type="sibTrans" cxnId="{73F9A887-FC7A-493E-8836-99BB6B61A5E0}">
      <dgm:prSet/>
      <dgm:spPr/>
      <dgm:t>
        <a:bodyPr/>
        <a:lstStyle/>
        <a:p>
          <a:endParaRPr lang="en-US"/>
        </a:p>
      </dgm:t>
    </dgm:pt>
    <dgm:pt modelId="{73374709-4FBA-405C-A85D-E0BD1A48819C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Stand Type</a:t>
          </a:r>
        </a:p>
      </dgm:t>
    </dgm:pt>
    <dgm:pt modelId="{79F82FEC-50D7-436E-B47B-43425EE33254}" type="parTrans" cxnId="{9F6AEA85-E68E-497E-8633-31CA167D80E4}">
      <dgm:prSet/>
      <dgm:spPr/>
      <dgm:t>
        <a:bodyPr/>
        <a:lstStyle/>
        <a:p>
          <a:endParaRPr lang="en-US"/>
        </a:p>
      </dgm:t>
    </dgm:pt>
    <dgm:pt modelId="{7E571401-AF1D-4191-8543-7408E828050E}" type="sibTrans" cxnId="{9F6AEA85-E68E-497E-8633-31CA167D80E4}">
      <dgm:prSet/>
      <dgm:spPr/>
      <dgm:t>
        <a:bodyPr/>
        <a:lstStyle/>
        <a:p>
          <a:endParaRPr lang="en-US"/>
        </a:p>
      </dgm:t>
    </dgm:pt>
    <dgm:pt modelId="{615299EF-4AE8-405A-AA11-5E152E6609AD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Seesaw</a:t>
          </a:r>
        </a:p>
      </dgm:t>
    </dgm:pt>
    <dgm:pt modelId="{A977DE98-3A93-4471-800D-8E1BC3E3E944}" type="parTrans" cxnId="{FAD8A9C9-2354-4166-8929-E74A10505D9A}">
      <dgm:prSet/>
      <dgm:spPr/>
      <dgm:t>
        <a:bodyPr/>
        <a:lstStyle/>
        <a:p>
          <a:endParaRPr lang="en-US"/>
        </a:p>
      </dgm:t>
    </dgm:pt>
    <dgm:pt modelId="{330F9122-CC1A-46C6-A4DB-771F3761B71E}" type="sibTrans" cxnId="{FAD8A9C9-2354-4166-8929-E74A10505D9A}">
      <dgm:prSet/>
      <dgm:spPr/>
      <dgm:t>
        <a:bodyPr/>
        <a:lstStyle/>
        <a:p>
          <a:endParaRPr lang="en-US"/>
        </a:p>
      </dgm:t>
    </dgm:pt>
    <dgm:pt modelId="{4CB77CE4-5B92-4BA7-BD5C-E54F34C38987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Force Measurement</a:t>
          </a:r>
        </a:p>
      </dgm:t>
    </dgm:pt>
    <dgm:pt modelId="{1DBE0874-BB7F-4DED-9580-00A9ECDE9738}" type="parTrans" cxnId="{15B15F7E-05FB-4133-9DB0-A2424F2A2DBD}">
      <dgm:prSet/>
      <dgm:spPr/>
      <dgm:t>
        <a:bodyPr/>
        <a:lstStyle/>
        <a:p>
          <a:endParaRPr lang="en-US"/>
        </a:p>
      </dgm:t>
    </dgm:pt>
    <dgm:pt modelId="{F6A2B3C7-7328-4331-A84E-0A395A228918}" type="sibTrans" cxnId="{15B15F7E-05FB-4133-9DB0-A2424F2A2DBD}">
      <dgm:prSet/>
      <dgm:spPr/>
      <dgm:t>
        <a:bodyPr/>
        <a:lstStyle/>
        <a:p>
          <a:endParaRPr lang="en-US"/>
        </a:p>
      </dgm:t>
    </dgm:pt>
    <dgm:pt modelId="{001FD709-18B5-4C48-8639-E7B6F971DB9E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Strain Gauge</a:t>
          </a:r>
        </a:p>
      </dgm:t>
    </dgm:pt>
    <dgm:pt modelId="{02B77F0B-72BB-475E-A936-2A51D6ABC876}" type="parTrans" cxnId="{5583D885-6A40-457E-A9AC-0F65057A5E4E}">
      <dgm:prSet/>
      <dgm:spPr/>
      <dgm:t>
        <a:bodyPr/>
        <a:lstStyle/>
        <a:p>
          <a:endParaRPr lang="en-US"/>
        </a:p>
      </dgm:t>
    </dgm:pt>
    <dgm:pt modelId="{B7DC1A75-CE07-4E24-8AEB-98DEC186A7A0}" type="sibTrans" cxnId="{5583D885-6A40-457E-A9AC-0F65057A5E4E}">
      <dgm:prSet/>
      <dgm:spPr/>
      <dgm:t>
        <a:bodyPr/>
        <a:lstStyle/>
        <a:p>
          <a:endParaRPr lang="en-US"/>
        </a:p>
      </dgm:t>
    </dgm:pt>
    <dgm:pt modelId="{09178E48-6B09-4EA7-85CE-63DF7C146E53}" type="pres">
      <dgm:prSet presAssocID="{3969CBE9-7522-4458-8A47-7B93A7BA55A7}" presName="linear" presStyleCnt="0">
        <dgm:presLayoutVars>
          <dgm:animLvl val="lvl"/>
          <dgm:resizeHandles val="exact"/>
        </dgm:presLayoutVars>
      </dgm:prSet>
      <dgm:spPr/>
    </dgm:pt>
    <dgm:pt modelId="{597DD113-0ADE-4E90-9641-7CF930C4AD1E}" type="pres">
      <dgm:prSet presAssocID="{4CB77CE4-5B92-4BA7-BD5C-E54F34C389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120FE7-C99E-4A87-8867-CBEE53B8D837}" type="pres">
      <dgm:prSet presAssocID="{4CB77CE4-5B92-4BA7-BD5C-E54F34C38987}" presName="childText" presStyleLbl="revTx" presStyleIdx="0" presStyleCnt="3">
        <dgm:presLayoutVars>
          <dgm:bulletEnabled val="1"/>
        </dgm:presLayoutVars>
      </dgm:prSet>
      <dgm:spPr/>
    </dgm:pt>
    <dgm:pt modelId="{EBC02A5A-B321-4E33-B8BE-F5FE5E727778}" type="pres">
      <dgm:prSet presAssocID="{19C00BAF-0133-4FED-B34B-0C65E7C5EF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6A3A7F-A93D-43D3-ADDA-CF4F82B54D05}" type="pres">
      <dgm:prSet presAssocID="{19C00BAF-0133-4FED-B34B-0C65E7C5EF12}" presName="childText" presStyleLbl="revTx" presStyleIdx="1" presStyleCnt="3">
        <dgm:presLayoutVars>
          <dgm:bulletEnabled val="1"/>
        </dgm:presLayoutVars>
      </dgm:prSet>
      <dgm:spPr/>
    </dgm:pt>
    <dgm:pt modelId="{1961E5E6-8878-4270-B4F0-9B5A96D851F4}" type="pres">
      <dgm:prSet presAssocID="{73374709-4FBA-405C-A85D-E0BD1A4881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35FD1A-F32E-4D85-8372-358904057BA4}" type="pres">
      <dgm:prSet presAssocID="{73374709-4FBA-405C-A85D-E0BD1A4881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0132822-0471-411C-9328-D70A4FBC21E8}" srcId="{3969CBE9-7522-4458-8A47-7B93A7BA55A7}" destId="{19C00BAF-0133-4FED-B34B-0C65E7C5EF12}" srcOrd="1" destOrd="0" parTransId="{85163DBB-AC4D-44CF-9BA6-42C97CF1F388}" sibTransId="{EFD763DC-7E54-425D-A1F8-91D6D3D930AF}"/>
    <dgm:cxn modelId="{BDE8252B-674A-43C5-8EF0-948FA197F29B}" type="presOf" srcId="{4CB77CE4-5B92-4BA7-BD5C-E54F34C38987}" destId="{597DD113-0ADE-4E90-9641-7CF930C4AD1E}" srcOrd="0" destOrd="0" presId="urn:microsoft.com/office/officeart/2005/8/layout/vList2"/>
    <dgm:cxn modelId="{DB34305B-EB2D-46E4-83C2-90C048233350}" type="presOf" srcId="{3969CBE9-7522-4458-8A47-7B93A7BA55A7}" destId="{09178E48-6B09-4EA7-85CE-63DF7C146E53}" srcOrd="0" destOrd="0" presId="urn:microsoft.com/office/officeart/2005/8/layout/vList2"/>
    <dgm:cxn modelId="{587A985D-4875-487D-BF4F-F1EF8645DCEA}" type="presOf" srcId="{73374709-4FBA-405C-A85D-E0BD1A48819C}" destId="{1961E5E6-8878-4270-B4F0-9B5A96D851F4}" srcOrd="0" destOrd="0" presId="urn:microsoft.com/office/officeart/2005/8/layout/vList2"/>
    <dgm:cxn modelId="{9EABD148-5484-4B34-93DE-6D22872331B1}" type="presOf" srcId="{19C00BAF-0133-4FED-B34B-0C65E7C5EF12}" destId="{EBC02A5A-B321-4E33-B8BE-F5FE5E727778}" srcOrd="0" destOrd="0" presId="urn:microsoft.com/office/officeart/2005/8/layout/vList2"/>
    <dgm:cxn modelId="{70752E6E-2D51-4D20-99AA-15C4634F1912}" type="presOf" srcId="{001FD709-18B5-4C48-8639-E7B6F971DB9E}" destId="{CB120FE7-C99E-4A87-8867-CBEE53B8D837}" srcOrd="0" destOrd="0" presId="urn:microsoft.com/office/officeart/2005/8/layout/vList2"/>
    <dgm:cxn modelId="{15B15F7E-05FB-4133-9DB0-A2424F2A2DBD}" srcId="{3969CBE9-7522-4458-8A47-7B93A7BA55A7}" destId="{4CB77CE4-5B92-4BA7-BD5C-E54F34C38987}" srcOrd="0" destOrd="0" parTransId="{1DBE0874-BB7F-4DED-9580-00A9ECDE9738}" sibTransId="{F6A2B3C7-7328-4331-A84E-0A395A228918}"/>
    <dgm:cxn modelId="{5583D885-6A40-457E-A9AC-0F65057A5E4E}" srcId="{4CB77CE4-5B92-4BA7-BD5C-E54F34C38987}" destId="{001FD709-18B5-4C48-8639-E7B6F971DB9E}" srcOrd="0" destOrd="0" parTransId="{02B77F0B-72BB-475E-A936-2A51D6ABC876}" sibTransId="{B7DC1A75-CE07-4E24-8AEB-98DEC186A7A0}"/>
    <dgm:cxn modelId="{9F6AEA85-E68E-497E-8633-31CA167D80E4}" srcId="{3969CBE9-7522-4458-8A47-7B93A7BA55A7}" destId="{73374709-4FBA-405C-A85D-E0BD1A48819C}" srcOrd="2" destOrd="0" parTransId="{79F82FEC-50D7-436E-B47B-43425EE33254}" sibTransId="{7E571401-AF1D-4191-8543-7408E828050E}"/>
    <dgm:cxn modelId="{73F9A887-FC7A-493E-8836-99BB6B61A5E0}" srcId="{19C00BAF-0133-4FED-B34B-0C65E7C5EF12}" destId="{527DA2E3-B105-4273-A781-53E89928671E}" srcOrd="0" destOrd="0" parTransId="{B1CD87C2-1CA7-4FFC-BF51-CDF8AB13E356}" sibTransId="{830092A9-5AD2-48A3-8D0C-918DE6C47BE6}"/>
    <dgm:cxn modelId="{8CFB25C3-5D39-46B0-95E5-BFD00EA9C0D9}" type="presOf" srcId="{527DA2E3-B105-4273-A781-53E89928671E}" destId="{596A3A7F-A93D-43D3-ADDA-CF4F82B54D05}" srcOrd="0" destOrd="0" presId="urn:microsoft.com/office/officeart/2005/8/layout/vList2"/>
    <dgm:cxn modelId="{8C86D5C8-665E-4231-B198-BB8771F5CB7F}" type="presOf" srcId="{615299EF-4AE8-405A-AA11-5E152E6609AD}" destId="{6A35FD1A-F32E-4D85-8372-358904057BA4}" srcOrd="0" destOrd="0" presId="urn:microsoft.com/office/officeart/2005/8/layout/vList2"/>
    <dgm:cxn modelId="{FAD8A9C9-2354-4166-8929-E74A10505D9A}" srcId="{73374709-4FBA-405C-A85D-E0BD1A48819C}" destId="{615299EF-4AE8-405A-AA11-5E152E6609AD}" srcOrd="0" destOrd="0" parTransId="{A977DE98-3A93-4471-800D-8E1BC3E3E944}" sibTransId="{330F9122-CC1A-46C6-A4DB-771F3761B71E}"/>
    <dgm:cxn modelId="{4E16DF7E-FB5D-4664-8B53-B19F5CBDA4C7}" type="presParOf" srcId="{09178E48-6B09-4EA7-85CE-63DF7C146E53}" destId="{597DD113-0ADE-4E90-9641-7CF930C4AD1E}" srcOrd="0" destOrd="0" presId="urn:microsoft.com/office/officeart/2005/8/layout/vList2"/>
    <dgm:cxn modelId="{2C724FAC-D9EA-4D97-939A-3364ADBF212E}" type="presParOf" srcId="{09178E48-6B09-4EA7-85CE-63DF7C146E53}" destId="{CB120FE7-C99E-4A87-8867-CBEE53B8D837}" srcOrd="1" destOrd="0" presId="urn:microsoft.com/office/officeart/2005/8/layout/vList2"/>
    <dgm:cxn modelId="{9B2698F2-1972-49F8-A4BC-CD6E42265BA7}" type="presParOf" srcId="{09178E48-6B09-4EA7-85CE-63DF7C146E53}" destId="{EBC02A5A-B321-4E33-B8BE-F5FE5E727778}" srcOrd="2" destOrd="0" presId="urn:microsoft.com/office/officeart/2005/8/layout/vList2"/>
    <dgm:cxn modelId="{C3A3398F-C18D-4992-B4E0-78D4952275E1}" type="presParOf" srcId="{09178E48-6B09-4EA7-85CE-63DF7C146E53}" destId="{596A3A7F-A93D-43D3-ADDA-CF4F82B54D05}" srcOrd="3" destOrd="0" presId="urn:microsoft.com/office/officeart/2005/8/layout/vList2"/>
    <dgm:cxn modelId="{44F13062-6F7D-4A03-A3CB-86B5CF29B8FE}" type="presParOf" srcId="{09178E48-6B09-4EA7-85CE-63DF7C146E53}" destId="{1961E5E6-8878-4270-B4F0-9B5A96D851F4}" srcOrd="4" destOrd="0" presId="urn:microsoft.com/office/officeart/2005/8/layout/vList2"/>
    <dgm:cxn modelId="{B8A66D91-3D8B-4A56-AD59-8FAF060EEF02}" type="presParOf" srcId="{09178E48-6B09-4EA7-85CE-63DF7C146E53}" destId="{6A35FD1A-F32E-4D85-8372-358904057BA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969CBE9-7522-4458-8A47-7B93A7BA5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374709-4FBA-405C-A85D-E0BD1A48819C}">
      <dgm:prSet phldrT="[Text]" phldr="0"/>
      <dgm:spPr/>
      <dgm:t>
        <a:bodyPr/>
        <a:lstStyle/>
        <a:p>
          <a:pPr rtl="0"/>
          <a:r>
            <a:rPr lang="en-US" b="1">
              <a:latin typeface="Aptos Display"/>
            </a:rPr>
            <a:t>Calibration</a:t>
          </a:r>
        </a:p>
      </dgm:t>
    </dgm:pt>
    <dgm:pt modelId="{79F82FEC-50D7-436E-B47B-43425EE33254}" type="parTrans" cxnId="{9F6AEA85-E68E-497E-8633-31CA167D80E4}">
      <dgm:prSet/>
      <dgm:spPr/>
      <dgm:t>
        <a:bodyPr/>
        <a:lstStyle/>
        <a:p>
          <a:endParaRPr lang="en-US"/>
        </a:p>
      </dgm:t>
    </dgm:pt>
    <dgm:pt modelId="{7E571401-AF1D-4191-8543-7408E828050E}" type="sibTrans" cxnId="{9F6AEA85-E68E-497E-8633-31CA167D80E4}">
      <dgm:prSet/>
      <dgm:spPr/>
      <dgm:t>
        <a:bodyPr/>
        <a:lstStyle/>
        <a:p>
          <a:endParaRPr lang="en-US"/>
        </a:p>
      </dgm:t>
    </dgm:pt>
    <dgm:pt modelId="{615299EF-4AE8-405A-AA11-5E152E6609AD}">
      <dgm:prSet phldrT="[Text]" phldr="0"/>
      <dgm:spPr/>
      <dgm:t>
        <a:bodyPr/>
        <a:lstStyle/>
        <a:p>
          <a:r>
            <a:rPr lang="en-US" b="1">
              <a:latin typeface="Aptos Display"/>
            </a:rPr>
            <a:t>Wired</a:t>
          </a:r>
        </a:p>
      </dgm:t>
    </dgm:pt>
    <dgm:pt modelId="{A977DE98-3A93-4471-800D-8E1BC3E3E944}" type="parTrans" cxnId="{FAD8A9C9-2354-4166-8929-E74A10505D9A}">
      <dgm:prSet/>
      <dgm:spPr/>
      <dgm:t>
        <a:bodyPr/>
        <a:lstStyle/>
        <a:p>
          <a:endParaRPr lang="en-US"/>
        </a:p>
      </dgm:t>
    </dgm:pt>
    <dgm:pt modelId="{330F9122-CC1A-46C6-A4DB-771F3761B71E}" type="sibTrans" cxnId="{FAD8A9C9-2354-4166-8929-E74A10505D9A}">
      <dgm:prSet/>
      <dgm:spPr/>
      <dgm:t>
        <a:bodyPr/>
        <a:lstStyle/>
        <a:p>
          <a:endParaRPr lang="en-US"/>
        </a:p>
      </dgm:t>
    </dgm:pt>
    <dgm:pt modelId="{4CB77CE4-5B92-4BA7-BD5C-E54F34C38987}">
      <dgm:prSet phldr="0"/>
      <dgm:spPr/>
      <dgm:t>
        <a:bodyPr/>
        <a:lstStyle/>
        <a:p>
          <a:r>
            <a:rPr lang="en-US" b="1">
              <a:latin typeface="Aptos Display"/>
            </a:rPr>
            <a:t>Features</a:t>
          </a:r>
        </a:p>
      </dgm:t>
    </dgm:pt>
    <dgm:pt modelId="{1DBE0874-BB7F-4DED-9580-00A9ECDE9738}" type="parTrans" cxnId="{15B15F7E-05FB-4133-9DB0-A2424F2A2DBD}">
      <dgm:prSet/>
      <dgm:spPr/>
    </dgm:pt>
    <dgm:pt modelId="{F6A2B3C7-7328-4331-A84E-0A395A228918}" type="sibTrans" cxnId="{15B15F7E-05FB-4133-9DB0-A2424F2A2DBD}">
      <dgm:prSet/>
      <dgm:spPr/>
    </dgm:pt>
    <dgm:pt modelId="{001FD709-18B5-4C48-8639-E7B6F971DB9E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Modular Design</a:t>
          </a:r>
        </a:p>
      </dgm:t>
    </dgm:pt>
    <dgm:pt modelId="{02B77F0B-72BB-475E-A936-2A51D6ABC876}" type="parTrans" cxnId="{5583D885-6A40-457E-A9AC-0F65057A5E4E}">
      <dgm:prSet/>
      <dgm:spPr/>
    </dgm:pt>
    <dgm:pt modelId="{B7DC1A75-CE07-4E24-8AEB-98DEC186A7A0}" type="sibTrans" cxnId="{5583D885-6A40-457E-A9AC-0F65057A5E4E}">
      <dgm:prSet/>
      <dgm:spPr/>
    </dgm:pt>
    <dgm:pt modelId="{25203BE6-5595-49CD-81B9-5BC70C93BD84}">
      <dgm:prSet phldr="0"/>
      <dgm:spPr/>
      <dgm:t>
        <a:bodyPr/>
        <a:lstStyle/>
        <a:p>
          <a:r>
            <a:rPr lang="en-US" b="1">
              <a:latin typeface="Aptos Display"/>
            </a:rPr>
            <a:t>Drainage</a:t>
          </a:r>
        </a:p>
      </dgm:t>
    </dgm:pt>
    <dgm:pt modelId="{F3E00DF6-4173-443C-9E23-73A079D3DD2C}" type="parTrans" cxnId="{FA579263-C603-4B2C-8767-1AE8C75C390D}">
      <dgm:prSet/>
      <dgm:spPr/>
    </dgm:pt>
    <dgm:pt modelId="{964F4819-58D8-4762-AFA7-DF1D067BEF74}" type="sibTrans" cxnId="{FA579263-C603-4B2C-8767-1AE8C75C390D}">
      <dgm:prSet/>
      <dgm:spPr/>
    </dgm:pt>
    <dgm:pt modelId="{483603D9-F719-4996-808C-DA0DB28AB054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Smooth Surfaces</a:t>
          </a:r>
        </a:p>
      </dgm:t>
    </dgm:pt>
    <dgm:pt modelId="{366EAB4E-5328-40BA-9E36-B37A80CD63AC}" type="parTrans" cxnId="{053AA128-EABB-4C75-8B73-255F7A2AE224}">
      <dgm:prSet/>
      <dgm:spPr/>
    </dgm:pt>
    <dgm:pt modelId="{15BCEC95-5E8D-433D-9CA7-FEA0BA1E32C2}" type="sibTrans" cxnId="{053AA128-EABB-4C75-8B73-255F7A2AE224}">
      <dgm:prSet/>
      <dgm:spPr/>
    </dgm:pt>
    <dgm:pt modelId="{B94A2C06-88D7-4436-AD3C-858750F52EF0}">
      <dgm:prSet phldr="0"/>
      <dgm:spPr/>
      <dgm:t>
        <a:bodyPr/>
        <a:lstStyle/>
        <a:p>
          <a:pPr rtl="0"/>
          <a:r>
            <a:rPr lang="en-US" b="1">
              <a:latin typeface="Aptos Display"/>
            </a:rPr>
            <a:t>Temperature Sensor</a:t>
          </a:r>
        </a:p>
      </dgm:t>
    </dgm:pt>
    <dgm:pt modelId="{9A6FE514-45DF-41F5-80D8-3CFA2B3B8DFD}" type="parTrans" cxnId="{B77C32B4-2582-4409-8423-226F79012825}">
      <dgm:prSet/>
      <dgm:spPr/>
    </dgm:pt>
    <dgm:pt modelId="{DECB2662-7009-4251-9177-5E5DA8BB6552}" type="sibTrans" cxnId="{B77C32B4-2582-4409-8423-226F79012825}">
      <dgm:prSet/>
      <dgm:spPr/>
    </dgm:pt>
    <dgm:pt modelId="{6F471A4E-9F0B-4056-A403-7D36B9F86397}">
      <dgm:prSet phldr="0"/>
      <dgm:spPr/>
      <dgm:t>
        <a:bodyPr/>
        <a:lstStyle/>
        <a:p>
          <a:r>
            <a:rPr lang="en-US" b="1">
              <a:latin typeface="Aptos Display"/>
            </a:rPr>
            <a:t>Thermocouple</a:t>
          </a:r>
        </a:p>
      </dgm:t>
    </dgm:pt>
    <dgm:pt modelId="{7CAE3947-5057-4AD2-B968-1FD87E42273B}" type="parTrans" cxnId="{80384054-1370-470F-BE21-A9AA595D3545}">
      <dgm:prSet/>
      <dgm:spPr/>
    </dgm:pt>
    <dgm:pt modelId="{378E9042-BBED-4063-9CE9-097E7CF3B292}" type="sibTrans" cxnId="{80384054-1370-470F-BE21-A9AA595D3545}">
      <dgm:prSet/>
      <dgm:spPr/>
    </dgm:pt>
    <dgm:pt modelId="{09178E48-6B09-4EA7-85CE-63DF7C146E53}" type="pres">
      <dgm:prSet presAssocID="{3969CBE9-7522-4458-8A47-7B93A7BA55A7}" presName="linear" presStyleCnt="0">
        <dgm:presLayoutVars>
          <dgm:animLvl val="lvl"/>
          <dgm:resizeHandles val="exact"/>
        </dgm:presLayoutVars>
      </dgm:prSet>
      <dgm:spPr/>
    </dgm:pt>
    <dgm:pt modelId="{597DD113-0ADE-4E90-9641-7CF930C4AD1E}" type="pres">
      <dgm:prSet presAssocID="{4CB77CE4-5B92-4BA7-BD5C-E54F34C389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120FE7-C99E-4A87-8867-CBEE53B8D837}" type="pres">
      <dgm:prSet presAssocID="{4CB77CE4-5B92-4BA7-BD5C-E54F34C38987}" presName="childText" presStyleLbl="revTx" presStyleIdx="0" presStyleCnt="3">
        <dgm:presLayoutVars>
          <dgm:bulletEnabled val="1"/>
        </dgm:presLayoutVars>
      </dgm:prSet>
      <dgm:spPr/>
    </dgm:pt>
    <dgm:pt modelId="{E8CB080E-A048-427A-9C46-36177D8FA841}" type="pres">
      <dgm:prSet presAssocID="{B94A2C06-88D7-4436-AD3C-858750F52EF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72CE4AD-D92E-4DD7-AA0F-1FA145084276}" type="pres">
      <dgm:prSet presAssocID="{B94A2C06-88D7-4436-AD3C-858750F52EF0}" presName="childText" presStyleLbl="revTx" presStyleIdx="1" presStyleCnt="3">
        <dgm:presLayoutVars>
          <dgm:bulletEnabled val="1"/>
        </dgm:presLayoutVars>
      </dgm:prSet>
      <dgm:spPr/>
    </dgm:pt>
    <dgm:pt modelId="{1961E5E6-8878-4270-B4F0-9B5A96D851F4}" type="pres">
      <dgm:prSet presAssocID="{73374709-4FBA-405C-A85D-E0BD1A48819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35FD1A-F32E-4D85-8372-358904057BA4}" type="pres">
      <dgm:prSet presAssocID="{73374709-4FBA-405C-A85D-E0BD1A48819C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0E3F1D-3EFF-41B6-B19B-AB71A82ABFF2}" type="presOf" srcId="{001FD709-18B5-4C48-8639-E7B6F971DB9E}" destId="{CB120FE7-C99E-4A87-8867-CBEE53B8D837}" srcOrd="0" destOrd="0" presId="urn:microsoft.com/office/officeart/2005/8/layout/vList2"/>
    <dgm:cxn modelId="{053AA128-EABB-4C75-8B73-255F7A2AE224}" srcId="{4CB77CE4-5B92-4BA7-BD5C-E54F34C38987}" destId="{483603D9-F719-4996-808C-DA0DB28AB054}" srcOrd="2" destOrd="0" parTransId="{366EAB4E-5328-40BA-9E36-B37A80CD63AC}" sibTransId="{15BCEC95-5E8D-433D-9CA7-FEA0BA1E32C2}"/>
    <dgm:cxn modelId="{137DDF29-DD35-4591-9557-7854C59BA50F}" type="presOf" srcId="{615299EF-4AE8-405A-AA11-5E152E6609AD}" destId="{6A35FD1A-F32E-4D85-8372-358904057BA4}" srcOrd="0" destOrd="0" presId="urn:microsoft.com/office/officeart/2005/8/layout/vList2"/>
    <dgm:cxn modelId="{DB34305B-EB2D-46E4-83C2-90C048233350}" type="presOf" srcId="{3969CBE9-7522-4458-8A47-7B93A7BA55A7}" destId="{09178E48-6B09-4EA7-85CE-63DF7C146E53}" srcOrd="0" destOrd="0" presId="urn:microsoft.com/office/officeart/2005/8/layout/vList2"/>
    <dgm:cxn modelId="{FA579263-C603-4B2C-8767-1AE8C75C390D}" srcId="{4CB77CE4-5B92-4BA7-BD5C-E54F34C38987}" destId="{25203BE6-5595-49CD-81B9-5BC70C93BD84}" srcOrd="1" destOrd="0" parTransId="{F3E00DF6-4173-443C-9E23-73A079D3DD2C}" sibTransId="{964F4819-58D8-4762-AFA7-DF1D067BEF74}"/>
    <dgm:cxn modelId="{2624CE46-6249-46E8-85F3-D76B96A70013}" type="presOf" srcId="{483603D9-F719-4996-808C-DA0DB28AB054}" destId="{CB120FE7-C99E-4A87-8867-CBEE53B8D837}" srcOrd="0" destOrd="2" presId="urn:microsoft.com/office/officeart/2005/8/layout/vList2"/>
    <dgm:cxn modelId="{80384054-1370-470F-BE21-A9AA595D3545}" srcId="{B94A2C06-88D7-4436-AD3C-858750F52EF0}" destId="{6F471A4E-9F0B-4056-A403-7D36B9F86397}" srcOrd="0" destOrd="0" parTransId="{7CAE3947-5057-4AD2-B968-1FD87E42273B}" sibTransId="{378E9042-BBED-4063-9CE9-097E7CF3B292}"/>
    <dgm:cxn modelId="{FEF33877-2D01-44D2-8554-74C22C930C3F}" type="presOf" srcId="{B94A2C06-88D7-4436-AD3C-858750F52EF0}" destId="{E8CB080E-A048-427A-9C46-36177D8FA841}" srcOrd="0" destOrd="0" presId="urn:microsoft.com/office/officeart/2005/8/layout/vList2"/>
    <dgm:cxn modelId="{15B15F7E-05FB-4133-9DB0-A2424F2A2DBD}" srcId="{3969CBE9-7522-4458-8A47-7B93A7BA55A7}" destId="{4CB77CE4-5B92-4BA7-BD5C-E54F34C38987}" srcOrd="0" destOrd="0" parTransId="{1DBE0874-BB7F-4DED-9580-00A9ECDE9738}" sibTransId="{F6A2B3C7-7328-4331-A84E-0A395A228918}"/>
    <dgm:cxn modelId="{5583D885-6A40-457E-A9AC-0F65057A5E4E}" srcId="{4CB77CE4-5B92-4BA7-BD5C-E54F34C38987}" destId="{001FD709-18B5-4C48-8639-E7B6F971DB9E}" srcOrd="0" destOrd="0" parTransId="{02B77F0B-72BB-475E-A936-2A51D6ABC876}" sibTransId="{B7DC1A75-CE07-4E24-8AEB-98DEC186A7A0}"/>
    <dgm:cxn modelId="{9F6AEA85-E68E-497E-8633-31CA167D80E4}" srcId="{3969CBE9-7522-4458-8A47-7B93A7BA55A7}" destId="{73374709-4FBA-405C-A85D-E0BD1A48819C}" srcOrd="2" destOrd="0" parTransId="{79F82FEC-50D7-436E-B47B-43425EE33254}" sibTransId="{7E571401-AF1D-4191-8543-7408E828050E}"/>
    <dgm:cxn modelId="{FBE66F8F-14E1-486D-B1C5-87303945D875}" type="presOf" srcId="{4CB77CE4-5B92-4BA7-BD5C-E54F34C38987}" destId="{597DD113-0ADE-4E90-9641-7CF930C4AD1E}" srcOrd="0" destOrd="0" presId="urn:microsoft.com/office/officeart/2005/8/layout/vList2"/>
    <dgm:cxn modelId="{A8B50FA9-7569-4123-9505-37A0B986252A}" type="presOf" srcId="{6F471A4E-9F0B-4056-A403-7D36B9F86397}" destId="{272CE4AD-D92E-4DD7-AA0F-1FA145084276}" srcOrd="0" destOrd="0" presId="urn:microsoft.com/office/officeart/2005/8/layout/vList2"/>
    <dgm:cxn modelId="{3B8335B1-DAC5-43C6-8F28-8C7F4658F892}" type="presOf" srcId="{73374709-4FBA-405C-A85D-E0BD1A48819C}" destId="{1961E5E6-8878-4270-B4F0-9B5A96D851F4}" srcOrd="0" destOrd="0" presId="urn:microsoft.com/office/officeart/2005/8/layout/vList2"/>
    <dgm:cxn modelId="{B77C32B4-2582-4409-8423-226F79012825}" srcId="{3969CBE9-7522-4458-8A47-7B93A7BA55A7}" destId="{B94A2C06-88D7-4436-AD3C-858750F52EF0}" srcOrd="1" destOrd="0" parTransId="{9A6FE514-45DF-41F5-80D8-3CFA2B3B8DFD}" sibTransId="{DECB2662-7009-4251-9177-5E5DA8BB6552}"/>
    <dgm:cxn modelId="{0215FBBD-E1C8-42E4-8B4F-98DF8F1B2CEC}" type="presOf" srcId="{25203BE6-5595-49CD-81B9-5BC70C93BD84}" destId="{CB120FE7-C99E-4A87-8867-CBEE53B8D837}" srcOrd="0" destOrd="1" presId="urn:microsoft.com/office/officeart/2005/8/layout/vList2"/>
    <dgm:cxn modelId="{FAD8A9C9-2354-4166-8929-E74A10505D9A}" srcId="{73374709-4FBA-405C-A85D-E0BD1A48819C}" destId="{615299EF-4AE8-405A-AA11-5E152E6609AD}" srcOrd="0" destOrd="0" parTransId="{A977DE98-3A93-4471-800D-8E1BC3E3E944}" sibTransId="{330F9122-CC1A-46C6-A4DB-771F3761B71E}"/>
    <dgm:cxn modelId="{BE003CFC-AEE0-49BD-BDA2-7AB1CFFFC738}" type="presParOf" srcId="{09178E48-6B09-4EA7-85CE-63DF7C146E53}" destId="{597DD113-0ADE-4E90-9641-7CF930C4AD1E}" srcOrd="0" destOrd="0" presId="urn:microsoft.com/office/officeart/2005/8/layout/vList2"/>
    <dgm:cxn modelId="{B39E0F90-F91B-49BD-9CE8-6663FD512315}" type="presParOf" srcId="{09178E48-6B09-4EA7-85CE-63DF7C146E53}" destId="{CB120FE7-C99E-4A87-8867-CBEE53B8D837}" srcOrd="1" destOrd="0" presId="urn:microsoft.com/office/officeart/2005/8/layout/vList2"/>
    <dgm:cxn modelId="{89AB39A8-08C7-4242-81B3-6FA415A6233B}" type="presParOf" srcId="{09178E48-6B09-4EA7-85CE-63DF7C146E53}" destId="{E8CB080E-A048-427A-9C46-36177D8FA841}" srcOrd="2" destOrd="0" presId="urn:microsoft.com/office/officeart/2005/8/layout/vList2"/>
    <dgm:cxn modelId="{AAE385D3-4FB2-4AC8-B428-2C68BB8757FE}" type="presParOf" srcId="{09178E48-6B09-4EA7-85CE-63DF7C146E53}" destId="{272CE4AD-D92E-4DD7-AA0F-1FA145084276}" srcOrd="3" destOrd="0" presId="urn:microsoft.com/office/officeart/2005/8/layout/vList2"/>
    <dgm:cxn modelId="{B4DA9014-87C6-4424-9EA6-B40B8D9A2603}" type="presParOf" srcId="{09178E48-6B09-4EA7-85CE-63DF7C146E53}" destId="{1961E5E6-8878-4270-B4F0-9B5A96D851F4}" srcOrd="4" destOrd="0" presId="urn:microsoft.com/office/officeart/2005/8/layout/vList2"/>
    <dgm:cxn modelId="{C4EF6A85-432E-4B70-89F3-7202FBC1DD27}" type="presParOf" srcId="{09178E48-6B09-4EA7-85CE-63DF7C146E53}" destId="{6A35FD1A-F32E-4D85-8372-358904057BA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969CBE9-7522-4458-8A47-7B93A7BA55A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B77CE4-5B92-4BA7-BD5C-E54F34C38987}">
      <dgm:prSet phldr="0"/>
      <dgm:spPr/>
      <dgm:t>
        <a:bodyPr/>
        <a:lstStyle/>
        <a:p>
          <a:r>
            <a:rPr lang="en-US">
              <a:latin typeface="Arial Black"/>
            </a:rPr>
            <a:t>Additions</a:t>
          </a:r>
          <a:endParaRPr lang="en-US"/>
        </a:p>
      </dgm:t>
    </dgm:pt>
    <dgm:pt modelId="{1DBE0874-BB7F-4DED-9580-00A9ECDE9738}" type="parTrans" cxnId="{15B15F7E-05FB-4133-9DB0-A2424F2A2DBD}">
      <dgm:prSet/>
      <dgm:spPr/>
      <dgm:t>
        <a:bodyPr/>
        <a:lstStyle/>
        <a:p>
          <a:endParaRPr lang="en-US"/>
        </a:p>
      </dgm:t>
    </dgm:pt>
    <dgm:pt modelId="{F6A2B3C7-7328-4331-A84E-0A395A228918}" type="sibTrans" cxnId="{15B15F7E-05FB-4133-9DB0-A2424F2A2DBD}">
      <dgm:prSet/>
      <dgm:spPr/>
      <dgm:t>
        <a:bodyPr/>
        <a:lstStyle/>
        <a:p>
          <a:endParaRPr lang="en-US"/>
        </a:p>
      </dgm:t>
    </dgm:pt>
    <dgm:pt modelId="{001FD709-18B5-4C48-8639-E7B6F971DB9E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Calibration Loading Mechanism</a:t>
          </a:r>
        </a:p>
      </dgm:t>
    </dgm:pt>
    <dgm:pt modelId="{02B77F0B-72BB-475E-A936-2A51D6ABC876}" type="parTrans" cxnId="{5583D885-6A40-457E-A9AC-0F65057A5E4E}">
      <dgm:prSet/>
      <dgm:spPr/>
      <dgm:t>
        <a:bodyPr/>
        <a:lstStyle/>
        <a:p>
          <a:endParaRPr lang="en-US"/>
        </a:p>
      </dgm:t>
    </dgm:pt>
    <dgm:pt modelId="{B7DC1A75-CE07-4E24-8AEB-98DEC186A7A0}" type="sibTrans" cxnId="{5583D885-6A40-457E-A9AC-0F65057A5E4E}">
      <dgm:prSet/>
      <dgm:spPr/>
      <dgm:t>
        <a:bodyPr/>
        <a:lstStyle/>
        <a:p>
          <a:endParaRPr lang="en-US"/>
        </a:p>
      </dgm:t>
    </dgm:pt>
    <dgm:pt modelId="{25203BE6-5595-49CD-81B9-5BC70C93BD84}">
      <dgm:prSet phldr="0"/>
      <dgm:spPr/>
      <dgm:t>
        <a:bodyPr/>
        <a:lstStyle/>
        <a:p>
          <a:r>
            <a:rPr lang="en-US" dirty="0">
              <a:latin typeface="Arial Black"/>
            </a:rPr>
            <a:t>Modular Flame Diversion</a:t>
          </a:r>
        </a:p>
      </dgm:t>
    </dgm:pt>
    <dgm:pt modelId="{F3E00DF6-4173-443C-9E23-73A079D3DD2C}" type="parTrans" cxnId="{FA579263-C603-4B2C-8767-1AE8C75C390D}">
      <dgm:prSet/>
      <dgm:spPr/>
      <dgm:t>
        <a:bodyPr/>
        <a:lstStyle/>
        <a:p>
          <a:endParaRPr lang="en-US"/>
        </a:p>
      </dgm:t>
    </dgm:pt>
    <dgm:pt modelId="{964F4819-58D8-4762-AFA7-DF1D067BEF74}" type="sibTrans" cxnId="{FA579263-C603-4B2C-8767-1AE8C75C390D}">
      <dgm:prSet/>
      <dgm:spPr/>
      <dgm:t>
        <a:bodyPr/>
        <a:lstStyle/>
        <a:p>
          <a:endParaRPr lang="en-US"/>
        </a:p>
      </dgm:t>
    </dgm:pt>
    <dgm:pt modelId="{483603D9-F719-4996-808C-DA0DB28AB054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Removable Tray</a:t>
          </a:r>
        </a:p>
      </dgm:t>
    </dgm:pt>
    <dgm:pt modelId="{366EAB4E-5328-40BA-9E36-B37A80CD63AC}" type="parTrans" cxnId="{053AA128-EABB-4C75-8B73-255F7A2AE224}">
      <dgm:prSet/>
      <dgm:spPr/>
      <dgm:t>
        <a:bodyPr/>
        <a:lstStyle/>
        <a:p>
          <a:endParaRPr lang="en-US"/>
        </a:p>
      </dgm:t>
    </dgm:pt>
    <dgm:pt modelId="{15BCEC95-5E8D-433D-9CA7-FEA0BA1E32C2}" type="sibTrans" cxnId="{053AA128-EABB-4C75-8B73-255F7A2AE224}">
      <dgm:prSet/>
      <dgm:spPr/>
      <dgm:t>
        <a:bodyPr/>
        <a:lstStyle/>
        <a:p>
          <a:endParaRPr lang="en-US"/>
        </a:p>
      </dgm:t>
    </dgm:pt>
    <dgm:pt modelId="{62E4CC03-F33E-48F0-92A4-219BBA80A631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Modifications</a:t>
          </a:r>
        </a:p>
      </dgm:t>
    </dgm:pt>
    <dgm:pt modelId="{46DD8957-3E1A-4FE8-AF29-0CC93CAC2BD7}" type="parTrans" cxnId="{FF4E88A0-4286-4C32-94D6-4E858CD89160}">
      <dgm:prSet/>
      <dgm:spPr/>
      <dgm:t>
        <a:bodyPr/>
        <a:lstStyle/>
        <a:p>
          <a:endParaRPr lang="en-US"/>
        </a:p>
      </dgm:t>
    </dgm:pt>
    <dgm:pt modelId="{9FBBA6B8-41F8-41BE-866D-04338F7CC256}" type="sibTrans" cxnId="{FF4E88A0-4286-4C32-94D6-4E858CD89160}">
      <dgm:prSet/>
      <dgm:spPr/>
      <dgm:t>
        <a:bodyPr/>
        <a:lstStyle/>
        <a:p>
          <a:endParaRPr lang="en-US"/>
        </a:p>
      </dgm:t>
    </dgm:pt>
    <dgm:pt modelId="{C9E68E83-4A53-4BB0-B9CD-E3FD1873CD34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Minimalistic Stand</a:t>
          </a:r>
        </a:p>
      </dgm:t>
    </dgm:pt>
    <dgm:pt modelId="{FA4E30A8-96B1-4117-BC57-4F28C39845BB}" type="parTrans" cxnId="{9453F754-0AA9-4387-BAAE-B3B08E721A66}">
      <dgm:prSet/>
      <dgm:spPr/>
      <dgm:t>
        <a:bodyPr/>
        <a:lstStyle/>
        <a:p>
          <a:endParaRPr lang="en-US"/>
        </a:p>
      </dgm:t>
    </dgm:pt>
    <dgm:pt modelId="{3CCBFC12-808E-4B4A-B429-96965C47B66E}" type="sibTrans" cxnId="{9453F754-0AA9-4387-BAAE-B3B08E721A66}">
      <dgm:prSet/>
      <dgm:spPr/>
      <dgm:t>
        <a:bodyPr/>
        <a:lstStyle/>
        <a:p>
          <a:endParaRPr lang="en-US"/>
        </a:p>
      </dgm:t>
    </dgm:pt>
    <dgm:pt modelId="{778E2C58-6157-4A29-9656-5ADA9C5E519C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Terminal Blocks</a:t>
          </a:r>
        </a:p>
      </dgm:t>
    </dgm:pt>
    <dgm:pt modelId="{C80C3F60-705C-4528-BC36-1DA6C96F7A88}" type="parTrans" cxnId="{81E5202E-B0EF-4AA0-9E74-CCB79C008B49}">
      <dgm:prSet/>
      <dgm:spPr/>
      <dgm:t>
        <a:bodyPr/>
        <a:lstStyle/>
        <a:p>
          <a:endParaRPr lang="en-US"/>
        </a:p>
      </dgm:t>
    </dgm:pt>
    <dgm:pt modelId="{16A1EB99-4A96-4D2F-ABB4-133ED2D60D9D}" type="sibTrans" cxnId="{81E5202E-B0EF-4AA0-9E74-CCB79C008B49}">
      <dgm:prSet/>
      <dgm:spPr/>
      <dgm:t>
        <a:bodyPr/>
        <a:lstStyle/>
        <a:p>
          <a:endParaRPr lang="en-US"/>
        </a:p>
      </dgm:t>
    </dgm:pt>
    <dgm:pt modelId="{D0173BF2-173F-4963-AEC6-8D73534054C5}">
      <dgm:prSet phldr="0"/>
      <dgm:spPr/>
      <dgm:t>
        <a:bodyPr/>
        <a:lstStyle/>
        <a:p>
          <a:pPr rtl="0"/>
          <a:r>
            <a:rPr lang="en-US" dirty="0">
              <a:latin typeface="Arial Black"/>
            </a:rPr>
            <a:t>Vibrational Damping</a:t>
          </a:r>
        </a:p>
      </dgm:t>
    </dgm:pt>
    <dgm:pt modelId="{DF465E8B-7A59-4048-A08F-D0A7225C42CC}" type="parTrans" cxnId="{9871818C-22E0-4EFE-AAB0-21AB112C41F8}">
      <dgm:prSet/>
      <dgm:spPr/>
      <dgm:t>
        <a:bodyPr/>
        <a:lstStyle/>
        <a:p>
          <a:endParaRPr lang="en-US"/>
        </a:p>
      </dgm:t>
    </dgm:pt>
    <dgm:pt modelId="{275C005B-9F56-4E3F-9A41-BA2BA5E80E6D}" type="sibTrans" cxnId="{9871818C-22E0-4EFE-AAB0-21AB112C41F8}">
      <dgm:prSet/>
      <dgm:spPr/>
      <dgm:t>
        <a:bodyPr/>
        <a:lstStyle/>
        <a:p>
          <a:endParaRPr lang="en-US"/>
        </a:p>
      </dgm:t>
    </dgm:pt>
    <dgm:pt modelId="{09178E48-6B09-4EA7-85CE-63DF7C146E53}" type="pres">
      <dgm:prSet presAssocID="{3969CBE9-7522-4458-8A47-7B93A7BA55A7}" presName="linear" presStyleCnt="0">
        <dgm:presLayoutVars>
          <dgm:animLvl val="lvl"/>
          <dgm:resizeHandles val="exact"/>
        </dgm:presLayoutVars>
      </dgm:prSet>
      <dgm:spPr/>
    </dgm:pt>
    <dgm:pt modelId="{597DD113-0ADE-4E90-9641-7CF930C4AD1E}" type="pres">
      <dgm:prSet presAssocID="{4CB77CE4-5B92-4BA7-BD5C-E54F34C38987}" presName="parentText" presStyleLbl="node1" presStyleIdx="0" presStyleCnt="2" custLinFactY="-5562" custLinFactNeighborX="-5974" custLinFactNeighborY="-100000">
        <dgm:presLayoutVars>
          <dgm:chMax val="0"/>
          <dgm:bulletEnabled val="1"/>
        </dgm:presLayoutVars>
      </dgm:prSet>
      <dgm:spPr/>
    </dgm:pt>
    <dgm:pt modelId="{CB120FE7-C99E-4A87-8867-CBEE53B8D837}" type="pres">
      <dgm:prSet presAssocID="{4CB77CE4-5B92-4BA7-BD5C-E54F34C38987}" presName="childText" presStyleLbl="revTx" presStyleIdx="0" presStyleCnt="2">
        <dgm:presLayoutVars>
          <dgm:bulletEnabled val="1"/>
        </dgm:presLayoutVars>
      </dgm:prSet>
      <dgm:spPr/>
    </dgm:pt>
    <dgm:pt modelId="{24BCC6B0-5193-4A05-B52A-E970BBD081D2}" type="pres">
      <dgm:prSet presAssocID="{62E4CC03-F33E-48F0-92A4-219BBA80A63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03C3530-81A2-4A94-8FA3-7F95E1BC1BDE}" type="pres">
      <dgm:prSet presAssocID="{62E4CC03-F33E-48F0-92A4-219BBA80A631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340E3F1D-3EFF-41B6-B19B-AB71A82ABFF2}" type="presOf" srcId="{001FD709-18B5-4C48-8639-E7B6F971DB9E}" destId="{CB120FE7-C99E-4A87-8867-CBEE53B8D837}" srcOrd="0" destOrd="0" presId="urn:microsoft.com/office/officeart/2005/8/layout/vList2"/>
    <dgm:cxn modelId="{053AA128-EABB-4C75-8B73-255F7A2AE224}" srcId="{4CB77CE4-5B92-4BA7-BD5C-E54F34C38987}" destId="{483603D9-F719-4996-808C-DA0DB28AB054}" srcOrd="2" destOrd="0" parTransId="{366EAB4E-5328-40BA-9E36-B37A80CD63AC}" sibTransId="{15BCEC95-5E8D-433D-9CA7-FEA0BA1E32C2}"/>
    <dgm:cxn modelId="{81E5202E-B0EF-4AA0-9E74-CCB79C008B49}" srcId="{62E4CC03-F33E-48F0-92A4-219BBA80A631}" destId="{778E2C58-6157-4A29-9656-5ADA9C5E519C}" srcOrd="1" destOrd="0" parTransId="{C80C3F60-705C-4528-BC36-1DA6C96F7A88}" sibTransId="{16A1EB99-4A96-4D2F-ABB4-133ED2D60D9D}"/>
    <dgm:cxn modelId="{07213231-0660-4780-B581-66CE0CAD5F02}" type="presOf" srcId="{D0173BF2-173F-4963-AEC6-8D73534054C5}" destId="{D03C3530-81A2-4A94-8FA3-7F95E1BC1BDE}" srcOrd="0" destOrd="2" presId="urn:microsoft.com/office/officeart/2005/8/layout/vList2"/>
    <dgm:cxn modelId="{3A9C0837-25D9-4362-B968-02DAC1F4FACD}" type="presOf" srcId="{62E4CC03-F33E-48F0-92A4-219BBA80A631}" destId="{24BCC6B0-5193-4A05-B52A-E970BBD081D2}" srcOrd="0" destOrd="0" presId="urn:microsoft.com/office/officeart/2005/8/layout/vList2"/>
    <dgm:cxn modelId="{DB34305B-EB2D-46E4-83C2-90C048233350}" type="presOf" srcId="{3969CBE9-7522-4458-8A47-7B93A7BA55A7}" destId="{09178E48-6B09-4EA7-85CE-63DF7C146E53}" srcOrd="0" destOrd="0" presId="urn:microsoft.com/office/officeart/2005/8/layout/vList2"/>
    <dgm:cxn modelId="{FA579263-C603-4B2C-8767-1AE8C75C390D}" srcId="{4CB77CE4-5B92-4BA7-BD5C-E54F34C38987}" destId="{25203BE6-5595-49CD-81B9-5BC70C93BD84}" srcOrd="1" destOrd="0" parTransId="{F3E00DF6-4173-443C-9E23-73A079D3DD2C}" sibTransId="{964F4819-58D8-4762-AFA7-DF1D067BEF74}"/>
    <dgm:cxn modelId="{2624CE46-6249-46E8-85F3-D76B96A70013}" type="presOf" srcId="{483603D9-F719-4996-808C-DA0DB28AB054}" destId="{CB120FE7-C99E-4A87-8867-CBEE53B8D837}" srcOrd="0" destOrd="2" presId="urn:microsoft.com/office/officeart/2005/8/layout/vList2"/>
    <dgm:cxn modelId="{BF16CC50-27BC-478D-B2A0-DE2617A7CFAE}" type="presOf" srcId="{778E2C58-6157-4A29-9656-5ADA9C5E519C}" destId="{D03C3530-81A2-4A94-8FA3-7F95E1BC1BDE}" srcOrd="0" destOrd="1" presId="urn:microsoft.com/office/officeart/2005/8/layout/vList2"/>
    <dgm:cxn modelId="{9453F754-0AA9-4387-BAAE-B3B08E721A66}" srcId="{62E4CC03-F33E-48F0-92A4-219BBA80A631}" destId="{C9E68E83-4A53-4BB0-B9CD-E3FD1873CD34}" srcOrd="0" destOrd="0" parTransId="{FA4E30A8-96B1-4117-BC57-4F28C39845BB}" sibTransId="{3CCBFC12-808E-4B4A-B429-96965C47B66E}"/>
    <dgm:cxn modelId="{15B15F7E-05FB-4133-9DB0-A2424F2A2DBD}" srcId="{3969CBE9-7522-4458-8A47-7B93A7BA55A7}" destId="{4CB77CE4-5B92-4BA7-BD5C-E54F34C38987}" srcOrd="0" destOrd="0" parTransId="{1DBE0874-BB7F-4DED-9580-00A9ECDE9738}" sibTransId="{F6A2B3C7-7328-4331-A84E-0A395A228918}"/>
    <dgm:cxn modelId="{5583D885-6A40-457E-A9AC-0F65057A5E4E}" srcId="{4CB77CE4-5B92-4BA7-BD5C-E54F34C38987}" destId="{001FD709-18B5-4C48-8639-E7B6F971DB9E}" srcOrd="0" destOrd="0" parTransId="{02B77F0B-72BB-475E-A936-2A51D6ABC876}" sibTransId="{B7DC1A75-CE07-4E24-8AEB-98DEC186A7A0}"/>
    <dgm:cxn modelId="{9871818C-22E0-4EFE-AAB0-21AB112C41F8}" srcId="{62E4CC03-F33E-48F0-92A4-219BBA80A631}" destId="{D0173BF2-173F-4963-AEC6-8D73534054C5}" srcOrd="2" destOrd="0" parTransId="{DF465E8B-7A59-4048-A08F-D0A7225C42CC}" sibTransId="{275C005B-9F56-4E3F-9A41-BA2BA5E80E6D}"/>
    <dgm:cxn modelId="{FBE66F8F-14E1-486D-B1C5-87303945D875}" type="presOf" srcId="{4CB77CE4-5B92-4BA7-BD5C-E54F34C38987}" destId="{597DD113-0ADE-4E90-9641-7CF930C4AD1E}" srcOrd="0" destOrd="0" presId="urn:microsoft.com/office/officeart/2005/8/layout/vList2"/>
    <dgm:cxn modelId="{FF4E88A0-4286-4C32-94D6-4E858CD89160}" srcId="{3969CBE9-7522-4458-8A47-7B93A7BA55A7}" destId="{62E4CC03-F33E-48F0-92A4-219BBA80A631}" srcOrd="1" destOrd="0" parTransId="{46DD8957-3E1A-4FE8-AF29-0CC93CAC2BD7}" sibTransId="{9FBBA6B8-41F8-41BE-866D-04338F7CC256}"/>
    <dgm:cxn modelId="{0215FBBD-E1C8-42E4-8B4F-98DF8F1B2CEC}" type="presOf" srcId="{25203BE6-5595-49CD-81B9-5BC70C93BD84}" destId="{CB120FE7-C99E-4A87-8867-CBEE53B8D837}" srcOrd="0" destOrd="1" presId="urn:microsoft.com/office/officeart/2005/8/layout/vList2"/>
    <dgm:cxn modelId="{CBF6DAD8-C9A0-46A4-84E6-FDBC364ADF7B}" type="presOf" srcId="{C9E68E83-4A53-4BB0-B9CD-E3FD1873CD34}" destId="{D03C3530-81A2-4A94-8FA3-7F95E1BC1BDE}" srcOrd="0" destOrd="0" presId="urn:microsoft.com/office/officeart/2005/8/layout/vList2"/>
    <dgm:cxn modelId="{BE003CFC-AEE0-49BD-BDA2-7AB1CFFFC738}" type="presParOf" srcId="{09178E48-6B09-4EA7-85CE-63DF7C146E53}" destId="{597DD113-0ADE-4E90-9641-7CF930C4AD1E}" srcOrd="0" destOrd="0" presId="urn:microsoft.com/office/officeart/2005/8/layout/vList2"/>
    <dgm:cxn modelId="{B39E0F90-F91B-49BD-9CE8-6663FD512315}" type="presParOf" srcId="{09178E48-6B09-4EA7-85CE-63DF7C146E53}" destId="{CB120FE7-C99E-4A87-8867-CBEE53B8D837}" srcOrd="1" destOrd="0" presId="urn:microsoft.com/office/officeart/2005/8/layout/vList2"/>
    <dgm:cxn modelId="{F42B3EDA-D2BD-4D13-97FC-249471EFDF4F}" type="presParOf" srcId="{09178E48-6B09-4EA7-85CE-63DF7C146E53}" destId="{24BCC6B0-5193-4A05-B52A-E970BBD081D2}" srcOrd="2" destOrd="0" presId="urn:microsoft.com/office/officeart/2005/8/layout/vList2"/>
    <dgm:cxn modelId="{A7B7DE3F-F2C9-467E-8BEE-B72054025E13}" type="presParOf" srcId="{09178E48-6B09-4EA7-85CE-63DF7C146E53}" destId="{D03C3530-81A2-4A94-8FA3-7F95E1BC1BDE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60FEBC0-BF5D-4D56-9149-DB08099EEE1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21DB63-7801-4376-B8E3-5D284FEFF109}">
      <dgm:prSet phldr="0"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pPr rtl="0"/>
          <a:r>
            <a:rPr lang="en-US"/>
            <a:t>NASA-MSFC Visit</a:t>
          </a:r>
          <a:endParaRPr lang="en-US" b="0"/>
        </a:p>
      </dgm:t>
    </dgm:pt>
    <dgm:pt modelId="{96B7A42E-35A1-4A5B-8B4C-AE7A8E32AE66}" type="parTrans" cxnId="{170E336A-E75A-4ED2-9C67-F8B7A70F9433}">
      <dgm:prSet/>
      <dgm:spPr/>
      <dgm:t>
        <a:bodyPr/>
        <a:lstStyle/>
        <a:p>
          <a:endParaRPr lang="en-US"/>
        </a:p>
      </dgm:t>
    </dgm:pt>
    <dgm:pt modelId="{8408664D-29C3-4366-93DA-F84FC2784D4B}" type="sibTrans" cxnId="{170E336A-E75A-4ED2-9C67-F8B7A70F9433}">
      <dgm:prSet/>
      <dgm:spPr/>
      <dgm:t>
        <a:bodyPr/>
        <a:lstStyle/>
        <a:p>
          <a:endParaRPr lang="en-US"/>
        </a:p>
      </dgm:t>
    </dgm:pt>
    <dgm:pt modelId="{EED6D9E5-5AF1-43AD-9EF3-60A3382A7371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/>
            <a:t>Sensor Selection</a:t>
          </a:r>
        </a:p>
      </dgm:t>
    </dgm:pt>
    <dgm:pt modelId="{62BEB1CA-A453-485A-BAFA-09C5911602E8}" type="parTrans" cxnId="{C7935B9C-C8EA-4E61-9638-D9B3E0FAA7A0}">
      <dgm:prSet/>
      <dgm:spPr/>
      <dgm:t>
        <a:bodyPr/>
        <a:lstStyle/>
        <a:p>
          <a:endParaRPr lang="en-US"/>
        </a:p>
      </dgm:t>
    </dgm:pt>
    <dgm:pt modelId="{174FEE38-1A4D-4EB6-A718-2766233AB98F}" type="sibTrans" cxnId="{C7935B9C-C8EA-4E61-9638-D9B3E0FAA7A0}">
      <dgm:prSet/>
      <dgm:spPr/>
      <dgm:t>
        <a:bodyPr/>
        <a:lstStyle/>
        <a:p>
          <a:endParaRPr lang="en-US"/>
        </a:p>
      </dgm:t>
    </dgm:pt>
    <dgm:pt modelId="{677E0074-3B54-4EF0-8C79-8B3741455E28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/>
            <a:t>Material Research</a:t>
          </a:r>
        </a:p>
      </dgm:t>
    </dgm:pt>
    <dgm:pt modelId="{5C2204A1-5445-451C-B71C-A2A58DCF811A}" type="parTrans" cxnId="{D7969A78-E936-4C29-9EF8-4DEDC590ED1E}">
      <dgm:prSet/>
      <dgm:spPr/>
      <dgm:t>
        <a:bodyPr/>
        <a:lstStyle/>
        <a:p>
          <a:endParaRPr lang="en-US"/>
        </a:p>
      </dgm:t>
    </dgm:pt>
    <dgm:pt modelId="{0F92421C-31B2-4C40-B101-5E8002E63F2E}" type="sibTrans" cxnId="{D7969A78-E936-4C29-9EF8-4DEDC590ED1E}">
      <dgm:prSet/>
      <dgm:spPr/>
      <dgm:t>
        <a:bodyPr/>
        <a:lstStyle/>
        <a:p>
          <a:endParaRPr lang="en-US"/>
        </a:p>
      </dgm:t>
    </dgm:pt>
    <dgm:pt modelId="{24BFFF6A-80FA-4FDB-8F0E-5CA6A099E4E6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/>
            <a:t>Spring Planning</a:t>
          </a:r>
        </a:p>
      </dgm:t>
    </dgm:pt>
    <dgm:pt modelId="{32527CE1-320F-431A-8211-45B575BED0EB}" type="parTrans" cxnId="{132AD36D-41CB-40FB-98F8-D9E4E3E2D655}">
      <dgm:prSet/>
      <dgm:spPr/>
      <dgm:t>
        <a:bodyPr/>
        <a:lstStyle/>
        <a:p>
          <a:endParaRPr lang="en-US"/>
        </a:p>
      </dgm:t>
    </dgm:pt>
    <dgm:pt modelId="{993149EB-9074-406A-A0BC-F9C30E18AF28}" type="sibTrans" cxnId="{132AD36D-41CB-40FB-98F8-D9E4E3E2D655}">
      <dgm:prSet/>
      <dgm:spPr/>
      <dgm:t>
        <a:bodyPr/>
        <a:lstStyle/>
        <a:p>
          <a:endParaRPr lang="en-US"/>
        </a:p>
      </dgm:t>
    </dgm:pt>
    <dgm:pt modelId="{A2CED5A4-6EFA-47E7-9564-39A7F45C6AB9}" type="pres">
      <dgm:prSet presAssocID="{F60FEBC0-BF5D-4D56-9149-DB08099EEE1F}" presName="CompostProcess" presStyleCnt="0">
        <dgm:presLayoutVars>
          <dgm:dir/>
          <dgm:resizeHandles val="exact"/>
        </dgm:presLayoutVars>
      </dgm:prSet>
      <dgm:spPr/>
    </dgm:pt>
    <dgm:pt modelId="{B0B6C69F-C36E-4C55-AFB6-B46AA3999B44}" type="pres">
      <dgm:prSet presAssocID="{F60FEBC0-BF5D-4D56-9149-DB08099EEE1F}" presName="arrow" presStyleLbl="bgShp" presStyleIdx="0" presStyleCnt="1"/>
      <dgm:spPr/>
    </dgm:pt>
    <dgm:pt modelId="{BA693F34-7F91-4252-9894-1B30A1DFC07E}" type="pres">
      <dgm:prSet presAssocID="{F60FEBC0-BF5D-4D56-9149-DB08099EEE1F}" presName="linearProcess" presStyleCnt="0"/>
      <dgm:spPr/>
    </dgm:pt>
    <dgm:pt modelId="{F896C02C-713A-4A54-B6C9-544C81CEC771}" type="pres">
      <dgm:prSet presAssocID="{8021DB63-7801-4376-B8E3-5D284FEFF109}" presName="textNode" presStyleLbl="node1" presStyleIdx="0" presStyleCnt="4">
        <dgm:presLayoutVars>
          <dgm:bulletEnabled val="1"/>
        </dgm:presLayoutVars>
      </dgm:prSet>
      <dgm:spPr/>
    </dgm:pt>
    <dgm:pt modelId="{426260A5-97F4-4456-A7E2-C6F8DEED9E08}" type="pres">
      <dgm:prSet presAssocID="{8408664D-29C3-4366-93DA-F84FC2784D4B}" presName="sibTrans" presStyleCnt="0"/>
      <dgm:spPr/>
    </dgm:pt>
    <dgm:pt modelId="{9D22E173-13B8-4D4D-B29A-95071C978894}" type="pres">
      <dgm:prSet presAssocID="{EED6D9E5-5AF1-43AD-9EF3-60A3382A7371}" presName="textNode" presStyleLbl="node1" presStyleIdx="1" presStyleCnt="4">
        <dgm:presLayoutVars>
          <dgm:bulletEnabled val="1"/>
        </dgm:presLayoutVars>
      </dgm:prSet>
      <dgm:spPr/>
    </dgm:pt>
    <dgm:pt modelId="{7F16EDA1-4B7F-4768-B8D8-A3FFE95D1276}" type="pres">
      <dgm:prSet presAssocID="{174FEE38-1A4D-4EB6-A718-2766233AB98F}" presName="sibTrans" presStyleCnt="0"/>
      <dgm:spPr/>
    </dgm:pt>
    <dgm:pt modelId="{78E367DF-E11F-42E6-88DD-718EC31E29E9}" type="pres">
      <dgm:prSet presAssocID="{677E0074-3B54-4EF0-8C79-8B3741455E28}" presName="textNode" presStyleLbl="node1" presStyleIdx="2" presStyleCnt="4">
        <dgm:presLayoutVars>
          <dgm:bulletEnabled val="1"/>
        </dgm:presLayoutVars>
      </dgm:prSet>
      <dgm:spPr/>
    </dgm:pt>
    <dgm:pt modelId="{3F696369-2BA1-4D82-B693-D32393F45E69}" type="pres">
      <dgm:prSet presAssocID="{0F92421C-31B2-4C40-B101-5E8002E63F2E}" presName="sibTrans" presStyleCnt="0"/>
      <dgm:spPr/>
    </dgm:pt>
    <dgm:pt modelId="{24153379-C4A4-4D16-A6B9-28C15113B4D5}" type="pres">
      <dgm:prSet presAssocID="{24BFFF6A-80FA-4FDB-8F0E-5CA6A099E4E6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95B2A0F-54FD-4FD9-9BD6-3974AFCE0E62}" type="presOf" srcId="{F60FEBC0-BF5D-4D56-9149-DB08099EEE1F}" destId="{A2CED5A4-6EFA-47E7-9564-39A7F45C6AB9}" srcOrd="0" destOrd="0" presId="urn:microsoft.com/office/officeart/2005/8/layout/hProcess9"/>
    <dgm:cxn modelId="{0985615C-54C7-4822-8B91-724BF039625E}" type="presOf" srcId="{EED6D9E5-5AF1-43AD-9EF3-60A3382A7371}" destId="{9D22E173-13B8-4D4D-B29A-95071C978894}" srcOrd="0" destOrd="0" presId="urn:microsoft.com/office/officeart/2005/8/layout/hProcess9"/>
    <dgm:cxn modelId="{170E336A-E75A-4ED2-9C67-F8B7A70F9433}" srcId="{F60FEBC0-BF5D-4D56-9149-DB08099EEE1F}" destId="{8021DB63-7801-4376-B8E3-5D284FEFF109}" srcOrd="0" destOrd="0" parTransId="{96B7A42E-35A1-4A5B-8B4C-AE7A8E32AE66}" sibTransId="{8408664D-29C3-4366-93DA-F84FC2784D4B}"/>
    <dgm:cxn modelId="{132AD36D-41CB-40FB-98F8-D9E4E3E2D655}" srcId="{F60FEBC0-BF5D-4D56-9149-DB08099EEE1F}" destId="{24BFFF6A-80FA-4FDB-8F0E-5CA6A099E4E6}" srcOrd="3" destOrd="0" parTransId="{32527CE1-320F-431A-8211-45B575BED0EB}" sibTransId="{993149EB-9074-406A-A0BC-F9C30E18AF28}"/>
    <dgm:cxn modelId="{D7969A78-E936-4C29-9EF8-4DEDC590ED1E}" srcId="{F60FEBC0-BF5D-4D56-9149-DB08099EEE1F}" destId="{677E0074-3B54-4EF0-8C79-8B3741455E28}" srcOrd="2" destOrd="0" parTransId="{5C2204A1-5445-451C-B71C-A2A58DCF811A}" sibTransId="{0F92421C-31B2-4C40-B101-5E8002E63F2E}"/>
    <dgm:cxn modelId="{585A8287-4C4C-4F6B-8C6F-A66F441C6F47}" type="presOf" srcId="{677E0074-3B54-4EF0-8C79-8B3741455E28}" destId="{78E367DF-E11F-42E6-88DD-718EC31E29E9}" srcOrd="0" destOrd="0" presId="urn:microsoft.com/office/officeart/2005/8/layout/hProcess9"/>
    <dgm:cxn modelId="{CEA22C9C-3162-4268-BE1C-A95BC191E42F}" type="presOf" srcId="{8021DB63-7801-4376-B8E3-5D284FEFF109}" destId="{F896C02C-713A-4A54-B6C9-544C81CEC771}" srcOrd="0" destOrd="0" presId="urn:microsoft.com/office/officeart/2005/8/layout/hProcess9"/>
    <dgm:cxn modelId="{C7935B9C-C8EA-4E61-9638-D9B3E0FAA7A0}" srcId="{F60FEBC0-BF5D-4D56-9149-DB08099EEE1F}" destId="{EED6D9E5-5AF1-43AD-9EF3-60A3382A7371}" srcOrd="1" destOrd="0" parTransId="{62BEB1CA-A453-485A-BAFA-09C5911602E8}" sibTransId="{174FEE38-1A4D-4EB6-A718-2766233AB98F}"/>
    <dgm:cxn modelId="{BCFEECDF-A50A-4540-8200-C1B028EA8E0E}" type="presOf" srcId="{24BFFF6A-80FA-4FDB-8F0E-5CA6A099E4E6}" destId="{24153379-C4A4-4D16-A6B9-28C15113B4D5}" srcOrd="0" destOrd="0" presId="urn:microsoft.com/office/officeart/2005/8/layout/hProcess9"/>
    <dgm:cxn modelId="{86E0E9E0-207A-4E92-9D5F-045BA342A6C2}" type="presParOf" srcId="{A2CED5A4-6EFA-47E7-9564-39A7F45C6AB9}" destId="{B0B6C69F-C36E-4C55-AFB6-B46AA3999B44}" srcOrd="0" destOrd="0" presId="urn:microsoft.com/office/officeart/2005/8/layout/hProcess9"/>
    <dgm:cxn modelId="{7DFBE79A-B03D-4716-8229-8C7823172D90}" type="presParOf" srcId="{A2CED5A4-6EFA-47E7-9564-39A7F45C6AB9}" destId="{BA693F34-7F91-4252-9894-1B30A1DFC07E}" srcOrd="1" destOrd="0" presId="urn:microsoft.com/office/officeart/2005/8/layout/hProcess9"/>
    <dgm:cxn modelId="{8FB31C79-9297-4B63-A029-FAC3E6C6895E}" type="presParOf" srcId="{BA693F34-7F91-4252-9894-1B30A1DFC07E}" destId="{F896C02C-713A-4A54-B6C9-544C81CEC771}" srcOrd="0" destOrd="0" presId="urn:microsoft.com/office/officeart/2005/8/layout/hProcess9"/>
    <dgm:cxn modelId="{36A2FA20-D23E-4C75-AD9C-93CA27BCE2D8}" type="presParOf" srcId="{BA693F34-7F91-4252-9894-1B30A1DFC07E}" destId="{426260A5-97F4-4456-A7E2-C6F8DEED9E08}" srcOrd="1" destOrd="0" presId="urn:microsoft.com/office/officeart/2005/8/layout/hProcess9"/>
    <dgm:cxn modelId="{2E958A08-C21A-45EE-AD1F-922CB9E39588}" type="presParOf" srcId="{BA693F34-7F91-4252-9894-1B30A1DFC07E}" destId="{9D22E173-13B8-4D4D-B29A-95071C978894}" srcOrd="2" destOrd="0" presId="urn:microsoft.com/office/officeart/2005/8/layout/hProcess9"/>
    <dgm:cxn modelId="{D42BA6FF-3E48-4424-B534-5AA755B57358}" type="presParOf" srcId="{BA693F34-7F91-4252-9894-1B30A1DFC07E}" destId="{7F16EDA1-4B7F-4768-B8D8-A3FFE95D1276}" srcOrd="3" destOrd="0" presId="urn:microsoft.com/office/officeart/2005/8/layout/hProcess9"/>
    <dgm:cxn modelId="{8110B3C8-A543-4585-9862-B47BC8923534}" type="presParOf" srcId="{BA693F34-7F91-4252-9894-1B30A1DFC07E}" destId="{78E367DF-E11F-42E6-88DD-718EC31E29E9}" srcOrd="4" destOrd="0" presId="urn:microsoft.com/office/officeart/2005/8/layout/hProcess9"/>
    <dgm:cxn modelId="{6D29E534-D788-4F21-95D4-7E0D436655CF}" type="presParOf" srcId="{BA693F34-7F91-4252-9894-1B30A1DFC07E}" destId="{3F696369-2BA1-4D82-B693-D32393F45E69}" srcOrd="5" destOrd="0" presId="urn:microsoft.com/office/officeart/2005/8/layout/hProcess9"/>
    <dgm:cxn modelId="{30E6F213-F7B6-415E-AFC3-625E20DE9EA0}" type="presParOf" srcId="{BA693F34-7F91-4252-9894-1B30A1DFC07E}" destId="{24153379-C4A4-4D16-A6B9-28C15113B4D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41E8186-159C-418D-AE0E-D00D9A7988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8D6EA0-DDFE-4EB0-925F-7B0E0D4B5F8D}">
      <dgm:prSet phldrT="[Text]"/>
      <dgm:spPr/>
      <dgm:t>
        <a:bodyPr/>
        <a:lstStyle/>
        <a:p>
          <a:r>
            <a:rPr lang="en-US" b="1">
              <a:latin typeface="Aptos Display" panose="020B0004020202020204" pitchFamily="34" charset="0"/>
            </a:rPr>
            <a:t>Concept Generation</a:t>
          </a:r>
        </a:p>
      </dgm:t>
    </dgm:pt>
    <dgm:pt modelId="{D3277216-22DE-43F3-967E-4208C5396517}" type="parTrans" cxnId="{84CED77E-DAC4-4CA5-99C3-D912E3B780BE}">
      <dgm:prSet/>
      <dgm:spPr/>
      <dgm:t>
        <a:bodyPr/>
        <a:lstStyle/>
        <a:p>
          <a:endParaRPr lang="en-US"/>
        </a:p>
      </dgm:t>
    </dgm:pt>
    <dgm:pt modelId="{DEEDB019-DE9F-43B7-948C-9F55A5FAB352}" type="sibTrans" cxnId="{84CED77E-DAC4-4CA5-99C3-D912E3B780BE}">
      <dgm:prSet/>
      <dgm:spPr/>
      <dgm:t>
        <a:bodyPr/>
        <a:lstStyle/>
        <a:p>
          <a:endParaRPr lang="en-US"/>
        </a:p>
      </dgm:t>
    </dgm:pt>
    <dgm:pt modelId="{EA9FD956-E961-4F4B-93C7-E33E0B0FB78E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Key Functions</a:t>
          </a:r>
        </a:p>
      </dgm:t>
    </dgm:pt>
    <dgm:pt modelId="{273EEF50-FF4B-451D-B00B-2E46B571DC79}" type="parTrans" cxnId="{DC6252E7-FB4E-4932-A4AA-10B2CC56EA1B}">
      <dgm:prSet/>
      <dgm:spPr/>
      <dgm:t>
        <a:bodyPr/>
        <a:lstStyle/>
        <a:p>
          <a:endParaRPr lang="en-US"/>
        </a:p>
      </dgm:t>
    </dgm:pt>
    <dgm:pt modelId="{95D846D6-E2D5-4B74-AA8E-3AD8F311EE6B}" type="sibTrans" cxnId="{DC6252E7-FB4E-4932-A4AA-10B2CC56EA1B}">
      <dgm:prSet/>
      <dgm:spPr/>
      <dgm:t>
        <a:bodyPr/>
        <a:lstStyle/>
        <a:p>
          <a:endParaRPr lang="en-US"/>
        </a:p>
      </dgm:t>
    </dgm:pt>
    <dgm:pt modelId="{B44B2EE5-4DE2-4F71-8628-2484DCC7E824}">
      <dgm:prSet phldrT="[Text]"/>
      <dgm:spPr/>
      <dgm:t>
        <a:bodyPr/>
        <a:lstStyle/>
        <a:p>
          <a:r>
            <a:rPr lang="en-US" b="1">
              <a:latin typeface="Aptos Display" panose="020B0004020202020204" pitchFamily="34" charset="0"/>
            </a:rPr>
            <a:t>Concept Selection</a:t>
          </a:r>
        </a:p>
      </dgm:t>
    </dgm:pt>
    <dgm:pt modelId="{28984D9B-DC15-4E13-B53D-FA1E9FA412D8}" type="parTrans" cxnId="{4A206C1C-8727-4EC0-ABE5-FAD8CA57BFED}">
      <dgm:prSet/>
      <dgm:spPr/>
      <dgm:t>
        <a:bodyPr/>
        <a:lstStyle/>
        <a:p>
          <a:endParaRPr lang="en-US"/>
        </a:p>
      </dgm:t>
    </dgm:pt>
    <dgm:pt modelId="{4AEA54DA-ECE7-43EC-A912-7D3E6BF80424}" type="sibTrans" cxnId="{4A206C1C-8727-4EC0-ABE5-FAD8CA57BFED}">
      <dgm:prSet/>
      <dgm:spPr/>
      <dgm:t>
        <a:bodyPr/>
        <a:lstStyle/>
        <a:p>
          <a:endParaRPr lang="en-US"/>
        </a:p>
      </dgm:t>
    </dgm:pt>
    <dgm:pt modelId="{00F83F7E-FBFD-41DC-819E-063735B7328B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House of Quality</a:t>
          </a:r>
        </a:p>
      </dgm:t>
    </dgm:pt>
    <dgm:pt modelId="{B407A76D-A2E9-4A5D-96A5-28DC2925371F}" type="parTrans" cxnId="{5801357E-0E7F-4CEF-B23E-EC6836D53440}">
      <dgm:prSet/>
      <dgm:spPr/>
      <dgm:t>
        <a:bodyPr/>
        <a:lstStyle/>
        <a:p>
          <a:endParaRPr lang="en-US"/>
        </a:p>
      </dgm:t>
    </dgm:pt>
    <dgm:pt modelId="{3C3EC595-99C4-4179-ACC8-FD106A763098}" type="sibTrans" cxnId="{5801357E-0E7F-4CEF-B23E-EC6836D53440}">
      <dgm:prSet/>
      <dgm:spPr/>
      <dgm:t>
        <a:bodyPr/>
        <a:lstStyle/>
        <a:p>
          <a:endParaRPr lang="en-US"/>
        </a:p>
      </dgm:t>
    </dgm:pt>
    <dgm:pt modelId="{8F0AAEEA-2F82-4607-8DDA-8FCCA55F364B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Thrust Measurement</a:t>
          </a:r>
        </a:p>
      </dgm:t>
    </dgm:pt>
    <dgm:pt modelId="{F1780A14-4BF1-4103-A13C-04B9FC164284}" type="parTrans" cxnId="{D9EABA9F-C970-447E-A448-B0F8B55B0E9F}">
      <dgm:prSet/>
      <dgm:spPr/>
      <dgm:t>
        <a:bodyPr/>
        <a:lstStyle/>
        <a:p>
          <a:endParaRPr lang="en-US"/>
        </a:p>
      </dgm:t>
    </dgm:pt>
    <dgm:pt modelId="{D1BE6422-9057-4210-90C9-044AF96F3436}" type="sibTrans" cxnId="{D9EABA9F-C970-447E-A448-B0F8B55B0E9F}">
      <dgm:prSet/>
      <dgm:spPr/>
      <dgm:t>
        <a:bodyPr/>
        <a:lstStyle/>
        <a:p>
          <a:endParaRPr lang="en-US"/>
        </a:p>
      </dgm:t>
    </dgm:pt>
    <dgm:pt modelId="{688CBCA0-A2B0-4DF9-AD9B-748A45AC8C9A}">
      <dgm:prSet phldrT="[Text]"/>
      <dgm:spPr/>
      <dgm:t>
        <a:bodyPr/>
        <a:lstStyle/>
        <a:p>
          <a:r>
            <a:rPr lang="en-US" b="1">
              <a:latin typeface="Aptos Display" panose="020B0004020202020204" pitchFamily="34" charset="0"/>
            </a:rPr>
            <a:t>Core Functionality</a:t>
          </a:r>
        </a:p>
      </dgm:t>
    </dgm:pt>
    <dgm:pt modelId="{A6228B37-CBA6-46C4-B470-11B426DBA6B5}" type="parTrans" cxnId="{A9373524-E693-4AEF-BC67-0C0EFA4EA11C}">
      <dgm:prSet/>
      <dgm:spPr/>
      <dgm:t>
        <a:bodyPr/>
        <a:lstStyle/>
        <a:p>
          <a:endParaRPr lang="en-US"/>
        </a:p>
      </dgm:t>
    </dgm:pt>
    <dgm:pt modelId="{5816F1C5-08BB-40E0-9EA8-AAC2C618648D}" type="sibTrans" cxnId="{A9373524-E693-4AEF-BC67-0C0EFA4EA11C}">
      <dgm:prSet/>
      <dgm:spPr/>
      <dgm:t>
        <a:bodyPr/>
        <a:lstStyle/>
        <a:p>
          <a:endParaRPr lang="en-US"/>
        </a:p>
      </dgm:t>
    </dgm:pt>
    <dgm:pt modelId="{22CAF8E9-0ED0-4E14-B641-4D541DE579BE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Function Solutions</a:t>
          </a:r>
        </a:p>
      </dgm:t>
    </dgm:pt>
    <dgm:pt modelId="{D16EEB78-7F50-49E8-8305-063CC49B7F11}" type="parTrans" cxnId="{C21AE527-F1FF-42E9-9C1B-62B653F9CD33}">
      <dgm:prSet/>
      <dgm:spPr/>
      <dgm:t>
        <a:bodyPr/>
        <a:lstStyle/>
        <a:p>
          <a:endParaRPr lang="en-US"/>
        </a:p>
      </dgm:t>
    </dgm:pt>
    <dgm:pt modelId="{921DC0A5-F89E-4091-823E-E851BE19BDEE}" type="sibTrans" cxnId="{C21AE527-F1FF-42E9-9C1B-62B653F9CD33}">
      <dgm:prSet/>
      <dgm:spPr/>
      <dgm:t>
        <a:bodyPr/>
        <a:lstStyle/>
        <a:p>
          <a:endParaRPr lang="en-US"/>
        </a:p>
      </dgm:t>
    </dgm:pt>
    <dgm:pt modelId="{08BAA473-3AB5-4A23-A984-E5D6F0E344B9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Calibration</a:t>
          </a:r>
        </a:p>
      </dgm:t>
    </dgm:pt>
    <dgm:pt modelId="{76DEFA13-AC5B-41A7-9B22-591AB1C89526}" type="parTrans" cxnId="{94C34B06-6F78-4854-9F29-73E23B9E73B6}">
      <dgm:prSet/>
      <dgm:spPr/>
      <dgm:t>
        <a:bodyPr/>
        <a:lstStyle/>
        <a:p>
          <a:endParaRPr lang="en-US"/>
        </a:p>
      </dgm:t>
    </dgm:pt>
    <dgm:pt modelId="{9F70D82A-1FB0-4966-AE6A-243788C74CE0}" type="sibTrans" cxnId="{94C34B06-6F78-4854-9F29-73E23B9E73B6}">
      <dgm:prSet/>
      <dgm:spPr/>
      <dgm:t>
        <a:bodyPr/>
        <a:lstStyle/>
        <a:p>
          <a:endParaRPr lang="en-US"/>
        </a:p>
      </dgm:t>
    </dgm:pt>
    <dgm:pt modelId="{04326F9C-7461-48BC-8B64-5EAFBDF5208E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Error Analysis</a:t>
          </a:r>
        </a:p>
      </dgm:t>
    </dgm:pt>
    <dgm:pt modelId="{71147262-F50C-4E68-B3B9-DB6BEB7127C2}" type="parTrans" cxnId="{CC4CE036-683B-4E95-BC1F-1652F2AAA26E}">
      <dgm:prSet/>
      <dgm:spPr/>
      <dgm:t>
        <a:bodyPr/>
        <a:lstStyle/>
        <a:p>
          <a:endParaRPr lang="en-US"/>
        </a:p>
      </dgm:t>
    </dgm:pt>
    <dgm:pt modelId="{DF05A339-A680-44A5-A09E-B1224AE39E6A}" type="sibTrans" cxnId="{CC4CE036-683B-4E95-BC1F-1652F2AAA26E}">
      <dgm:prSet/>
      <dgm:spPr/>
      <dgm:t>
        <a:bodyPr/>
        <a:lstStyle/>
        <a:p>
          <a:endParaRPr lang="en-US">
            <a:latin typeface="Aptos Display" panose="020B0004020202020204" pitchFamily="34" charset="0"/>
          </a:endParaRPr>
        </a:p>
      </dgm:t>
    </dgm:pt>
    <dgm:pt modelId="{CDF86B79-1CC0-45F9-8136-643CF2B13145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Pugh Chart</a:t>
          </a:r>
        </a:p>
      </dgm:t>
    </dgm:pt>
    <dgm:pt modelId="{23C75BC2-1C74-4D97-BF6E-A351EC66C5A8}" type="parTrans" cxnId="{35B3B8D2-8613-445F-AD46-1D9B3B78ED3F}">
      <dgm:prSet/>
      <dgm:spPr/>
      <dgm:t>
        <a:bodyPr/>
        <a:lstStyle/>
        <a:p>
          <a:endParaRPr lang="en-US"/>
        </a:p>
      </dgm:t>
    </dgm:pt>
    <dgm:pt modelId="{DB2EAC61-B612-4E41-BBA6-48F2C9F15BEB}" type="sibTrans" cxnId="{35B3B8D2-8613-445F-AD46-1D9B3B78ED3F}">
      <dgm:prSet/>
      <dgm:spPr/>
      <dgm:t>
        <a:bodyPr/>
        <a:lstStyle/>
        <a:p>
          <a:endParaRPr lang="en-US"/>
        </a:p>
      </dgm:t>
    </dgm:pt>
    <dgm:pt modelId="{41EEE539-9866-4A27-B615-79AEAB23985C}">
      <dgm:prSet phldrT="[Text]"/>
      <dgm:spPr/>
      <dgm:t>
        <a:bodyPr/>
        <a:lstStyle/>
        <a:p>
          <a:r>
            <a:rPr lang="en-US">
              <a:latin typeface="Aptos Display" panose="020B0004020202020204" pitchFamily="34" charset="0"/>
            </a:rPr>
            <a:t>Final Selection &amp; Evolution</a:t>
          </a:r>
        </a:p>
      </dgm:t>
    </dgm:pt>
    <dgm:pt modelId="{4EA019F0-78B1-427A-9F31-F8D0B0642230}" type="parTrans" cxnId="{1B3B2876-0DB1-4F32-A07B-2044C407131D}">
      <dgm:prSet/>
      <dgm:spPr/>
      <dgm:t>
        <a:bodyPr/>
        <a:lstStyle/>
        <a:p>
          <a:endParaRPr lang="en-US"/>
        </a:p>
      </dgm:t>
    </dgm:pt>
    <dgm:pt modelId="{87D03C5D-DE6C-48CC-A568-1F9DBA3E4E53}" type="sibTrans" cxnId="{1B3B2876-0DB1-4F32-A07B-2044C407131D}">
      <dgm:prSet/>
      <dgm:spPr/>
      <dgm:t>
        <a:bodyPr/>
        <a:lstStyle/>
        <a:p>
          <a:endParaRPr lang="en-US"/>
        </a:p>
      </dgm:t>
    </dgm:pt>
    <dgm:pt modelId="{73CDF2F0-3DA9-43FC-879D-D9E2DABFF889}" type="pres">
      <dgm:prSet presAssocID="{F41E8186-159C-418D-AE0E-D00D9A79884E}" presName="linear" presStyleCnt="0">
        <dgm:presLayoutVars>
          <dgm:animLvl val="lvl"/>
          <dgm:resizeHandles val="exact"/>
        </dgm:presLayoutVars>
      </dgm:prSet>
      <dgm:spPr/>
    </dgm:pt>
    <dgm:pt modelId="{28BDC311-9356-4C8B-AC24-73FCB8E188D2}" type="pres">
      <dgm:prSet presAssocID="{688CBCA0-A2B0-4DF9-AD9B-748A45AC8C9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5CC329-296D-41A0-B362-E044A29B1FC5}" type="pres">
      <dgm:prSet presAssocID="{688CBCA0-A2B0-4DF9-AD9B-748A45AC8C9A}" presName="childText" presStyleLbl="revTx" presStyleIdx="0" presStyleCnt="3">
        <dgm:presLayoutVars>
          <dgm:bulletEnabled val="1"/>
        </dgm:presLayoutVars>
      </dgm:prSet>
      <dgm:spPr/>
    </dgm:pt>
    <dgm:pt modelId="{7E7D6747-D917-46F2-922D-4809D4AAC4D4}" type="pres">
      <dgm:prSet presAssocID="{E78D6EA0-DDFE-4EB0-925F-7B0E0D4B5F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826F334-E979-4BFA-A41D-976D20A05A8A}" type="pres">
      <dgm:prSet presAssocID="{E78D6EA0-DDFE-4EB0-925F-7B0E0D4B5F8D}" presName="childText" presStyleLbl="revTx" presStyleIdx="1" presStyleCnt="3">
        <dgm:presLayoutVars>
          <dgm:bulletEnabled val="1"/>
        </dgm:presLayoutVars>
      </dgm:prSet>
      <dgm:spPr/>
    </dgm:pt>
    <dgm:pt modelId="{86A4E81D-5542-453A-95A6-07D51AC21588}" type="pres">
      <dgm:prSet presAssocID="{B44B2EE5-4DE2-4F71-8628-2484DCC7E82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A100C42-9126-45F9-9AD8-EDDFECC6EC62}" type="pres">
      <dgm:prSet presAssocID="{B44B2EE5-4DE2-4F71-8628-2484DCC7E824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4C34B06-6F78-4854-9F29-73E23B9E73B6}" srcId="{688CBCA0-A2B0-4DF9-AD9B-748A45AC8C9A}" destId="{08BAA473-3AB5-4A23-A984-E5D6F0E344B9}" srcOrd="1" destOrd="0" parTransId="{76DEFA13-AC5B-41A7-9B22-591AB1C89526}" sibTransId="{9F70D82A-1FB0-4966-AE6A-243788C74CE0}"/>
    <dgm:cxn modelId="{92584907-E43F-4B8D-96BE-9EBA31B943A4}" type="presOf" srcId="{8F0AAEEA-2F82-4607-8DDA-8FCCA55F364B}" destId="{0F5CC329-296D-41A0-B362-E044A29B1FC5}" srcOrd="0" destOrd="0" presId="urn:microsoft.com/office/officeart/2005/8/layout/vList2"/>
    <dgm:cxn modelId="{62E20309-43B8-4C88-8102-9518CE4AE55E}" type="presOf" srcId="{EA9FD956-E961-4F4B-93C7-E33E0B0FB78E}" destId="{7826F334-E979-4BFA-A41D-976D20A05A8A}" srcOrd="0" destOrd="0" presId="urn:microsoft.com/office/officeart/2005/8/layout/vList2"/>
    <dgm:cxn modelId="{8C7FEE15-E382-4757-8160-33074F6F638D}" type="presOf" srcId="{E78D6EA0-DDFE-4EB0-925F-7B0E0D4B5F8D}" destId="{7E7D6747-D917-46F2-922D-4809D4AAC4D4}" srcOrd="0" destOrd="0" presId="urn:microsoft.com/office/officeart/2005/8/layout/vList2"/>
    <dgm:cxn modelId="{4A206C1C-8727-4EC0-ABE5-FAD8CA57BFED}" srcId="{F41E8186-159C-418D-AE0E-D00D9A79884E}" destId="{B44B2EE5-4DE2-4F71-8628-2484DCC7E824}" srcOrd="2" destOrd="0" parTransId="{28984D9B-DC15-4E13-B53D-FA1E9FA412D8}" sibTransId="{4AEA54DA-ECE7-43EC-A912-7D3E6BF80424}"/>
    <dgm:cxn modelId="{A9373524-E693-4AEF-BC67-0C0EFA4EA11C}" srcId="{F41E8186-159C-418D-AE0E-D00D9A79884E}" destId="{688CBCA0-A2B0-4DF9-AD9B-748A45AC8C9A}" srcOrd="0" destOrd="0" parTransId="{A6228B37-CBA6-46C4-B470-11B426DBA6B5}" sibTransId="{5816F1C5-08BB-40E0-9EA8-AAC2C618648D}"/>
    <dgm:cxn modelId="{C21AE527-F1FF-42E9-9C1B-62B653F9CD33}" srcId="{E78D6EA0-DDFE-4EB0-925F-7B0E0D4B5F8D}" destId="{22CAF8E9-0ED0-4E14-B641-4D541DE579BE}" srcOrd="1" destOrd="0" parTransId="{D16EEB78-7F50-49E8-8305-063CC49B7F11}" sibTransId="{921DC0A5-F89E-4091-823E-E851BE19BDEE}"/>
    <dgm:cxn modelId="{9171F335-55A0-4403-BD7A-3CAFB70946FE}" type="presOf" srcId="{688CBCA0-A2B0-4DF9-AD9B-748A45AC8C9A}" destId="{28BDC311-9356-4C8B-AC24-73FCB8E188D2}" srcOrd="0" destOrd="0" presId="urn:microsoft.com/office/officeart/2005/8/layout/vList2"/>
    <dgm:cxn modelId="{CC4CE036-683B-4E95-BC1F-1652F2AAA26E}" srcId="{688CBCA0-A2B0-4DF9-AD9B-748A45AC8C9A}" destId="{04326F9C-7461-48BC-8B64-5EAFBDF5208E}" srcOrd="2" destOrd="0" parTransId="{71147262-F50C-4E68-B3B9-DB6BEB7127C2}" sibTransId="{DF05A339-A680-44A5-A09E-B1224AE39E6A}"/>
    <dgm:cxn modelId="{2A687763-98D8-4D12-B91D-B4BFD8B7F642}" type="presOf" srcId="{CDF86B79-1CC0-45F9-8136-643CF2B13145}" destId="{9A100C42-9126-45F9-9AD8-EDDFECC6EC62}" srcOrd="0" destOrd="1" presId="urn:microsoft.com/office/officeart/2005/8/layout/vList2"/>
    <dgm:cxn modelId="{AB355752-90F5-4F5A-B5D2-60E805163F99}" type="presOf" srcId="{B44B2EE5-4DE2-4F71-8628-2484DCC7E824}" destId="{86A4E81D-5542-453A-95A6-07D51AC21588}" srcOrd="0" destOrd="0" presId="urn:microsoft.com/office/officeart/2005/8/layout/vList2"/>
    <dgm:cxn modelId="{1B3B2876-0DB1-4F32-A07B-2044C407131D}" srcId="{B44B2EE5-4DE2-4F71-8628-2484DCC7E824}" destId="{41EEE539-9866-4A27-B615-79AEAB23985C}" srcOrd="2" destOrd="0" parTransId="{4EA019F0-78B1-427A-9F31-F8D0B0642230}" sibTransId="{87D03C5D-DE6C-48CC-A568-1F9DBA3E4E53}"/>
    <dgm:cxn modelId="{A511F979-C9B4-496B-82D3-113B3BB77134}" type="presOf" srcId="{22CAF8E9-0ED0-4E14-B641-4D541DE579BE}" destId="{7826F334-E979-4BFA-A41D-976D20A05A8A}" srcOrd="0" destOrd="1" presId="urn:microsoft.com/office/officeart/2005/8/layout/vList2"/>
    <dgm:cxn modelId="{5801357E-0E7F-4CEF-B23E-EC6836D53440}" srcId="{B44B2EE5-4DE2-4F71-8628-2484DCC7E824}" destId="{00F83F7E-FBFD-41DC-819E-063735B7328B}" srcOrd="0" destOrd="0" parTransId="{B407A76D-A2E9-4A5D-96A5-28DC2925371F}" sibTransId="{3C3EC595-99C4-4179-ACC8-FD106A763098}"/>
    <dgm:cxn modelId="{84CED77E-DAC4-4CA5-99C3-D912E3B780BE}" srcId="{F41E8186-159C-418D-AE0E-D00D9A79884E}" destId="{E78D6EA0-DDFE-4EB0-925F-7B0E0D4B5F8D}" srcOrd="1" destOrd="0" parTransId="{D3277216-22DE-43F3-967E-4208C5396517}" sibTransId="{DEEDB019-DE9F-43B7-948C-9F55A5FAB352}"/>
    <dgm:cxn modelId="{D9EABA9F-C970-447E-A448-B0F8B55B0E9F}" srcId="{688CBCA0-A2B0-4DF9-AD9B-748A45AC8C9A}" destId="{8F0AAEEA-2F82-4607-8DDA-8FCCA55F364B}" srcOrd="0" destOrd="0" parTransId="{F1780A14-4BF1-4103-A13C-04B9FC164284}" sibTransId="{D1BE6422-9057-4210-90C9-044AF96F3436}"/>
    <dgm:cxn modelId="{6087FBA5-D558-4F25-9682-D2B11543D1A3}" type="presOf" srcId="{41EEE539-9866-4A27-B615-79AEAB23985C}" destId="{9A100C42-9126-45F9-9AD8-EDDFECC6EC62}" srcOrd="0" destOrd="2" presId="urn:microsoft.com/office/officeart/2005/8/layout/vList2"/>
    <dgm:cxn modelId="{35B3B8D2-8613-445F-AD46-1D9B3B78ED3F}" srcId="{B44B2EE5-4DE2-4F71-8628-2484DCC7E824}" destId="{CDF86B79-1CC0-45F9-8136-643CF2B13145}" srcOrd="1" destOrd="0" parTransId="{23C75BC2-1C74-4D97-BF6E-A351EC66C5A8}" sibTransId="{DB2EAC61-B612-4E41-BBA6-48F2C9F15BEB}"/>
    <dgm:cxn modelId="{1BCDA4E0-49E0-42FC-A850-F119C1A2CB51}" type="presOf" srcId="{F41E8186-159C-418D-AE0E-D00D9A79884E}" destId="{73CDF2F0-3DA9-43FC-879D-D9E2DABFF889}" srcOrd="0" destOrd="0" presId="urn:microsoft.com/office/officeart/2005/8/layout/vList2"/>
    <dgm:cxn modelId="{DC6252E7-FB4E-4932-A4AA-10B2CC56EA1B}" srcId="{E78D6EA0-DDFE-4EB0-925F-7B0E0D4B5F8D}" destId="{EA9FD956-E961-4F4B-93C7-E33E0B0FB78E}" srcOrd="0" destOrd="0" parTransId="{273EEF50-FF4B-451D-B00B-2E46B571DC79}" sibTransId="{95D846D6-E2D5-4B74-AA8E-3AD8F311EE6B}"/>
    <dgm:cxn modelId="{D31821F2-D86C-4AE5-B70C-64075A25A436}" type="presOf" srcId="{00F83F7E-FBFD-41DC-819E-063735B7328B}" destId="{9A100C42-9126-45F9-9AD8-EDDFECC6EC62}" srcOrd="0" destOrd="0" presId="urn:microsoft.com/office/officeart/2005/8/layout/vList2"/>
    <dgm:cxn modelId="{5224F7F4-ACD7-4B41-BA1D-193B39CACBCA}" type="presOf" srcId="{08BAA473-3AB5-4A23-A984-E5D6F0E344B9}" destId="{0F5CC329-296D-41A0-B362-E044A29B1FC5}" srcOrd="0" destOrd="1" presId="urn:microsoft.com/office/officeart/2005/8/layout/vList2"/>
    <dgm:cxn modelId="{6CA6E2FF-594D-4382-B45D-C62E113235FE}" type="presOf" srcId="{04326F9C-7461-48BC-8B64-5EAFBDF5208E}" destId="{0F5CC329-296D-41A0-B362-E044A29B1FC5}" srcOrd="0" destOrd="2" presId="urn:microsoft.com/office/officeart/2005/8/layout/vList2"/>
    <dgm:cxn modelId="{64C4E9C1-0735-4A2E-AB46-005B91843DD6}" type="presParOf" srcId="{73CDF2F0-3DA9-43FC-879D-D9E2DABFF889}" destId="{28BDC311-9356-4C8B-AC24-73FCB8E188D2}" srcOrd="0" destOrd="0" presId="urn:microsoft.com/office/officeart/2005/8/layout/vList2"/>
    <dgm:cxn modelId="{3FFB2B7E-A827-44E4-8E81-EFF0DD08959D}" type="presParOf" srcId="{73CDF2F0-3DA9-43FC-879D-D9E2DABFF889}" destId="{0F5CC329-296D-41A0-B362-E044A29B1FC5}" srcOrd="1" destOrd="0" presId="urn:microsoft.com/office/officeart/2005/8/layout/vList2"/>
    <dgm:cxn modelId="{53E4FA9F-FD89-4A19-A4E0-B667C42AB635}" type="presParOf" srcId="{73CDF2F0-3DA9-43FC-879D-D9E2DABFF889}" destId="{7E7D6747-D917-46F2-922D-4809D4AAC4D4}" srcOrd="2" destOrd="0" presId="urn:microsoft.com/office/officeart/2005/8/layout/vList2"/>
    <dgm:cxn modelId="{7DF3E756-1273-4B5D-B87F-3CB3A745453A}" type="presParOf" srcId="{73CDF2F0-3DA9-43FC-879D-D9E2DABFF889}" destId="{7826F334-E979-4BFA-A41D-976D20A05A8A}" srcOrd="3" destOrd="0" presId="urn:microsoft.com/office/officeart/2005/8/layout/vList2"/>
    <dgm:cxn modelId="{58939827-5BC4-45D1-BD72-8A6C832870CD}" type="presParOf" srcId="{73CDF2F0-3DA9-43FC-879D-D9E2DABFF889}" destId="{86A4E81D-5542-453A-95A6-07D51AC21588}" srcOrd="4" destOrd="0" presId="urn:microsoft.com/office/officeart/2005/8/layout/vList2"/>
    <dgm:cxn modelId="{DA5CE640-7734-4820-85F4-C678D8ACE9E9}" type="presParOf" srcId="{73CDF2F0-3DA9-43FC-879D-D9E2DABFF889}" destId="{9A100C42-9126-45F9-9AD8-EDDFECC6EC6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3011A-137A-4D85-ABD9-1E43C01130F4}">
      <dsp:nvSpPr>
        <dsp:cNvPr id="0" name=""/>
        <dsp:cNvSpPr/>
      </dsp:nvSpPr>
      <dsp:spPr>
        <a:xfrm>
          <a:off x="1955274" y="1046909"/>
          <a:ext cx="2277740" cy="1284645"/>
        </a:xfrm>
        <a:prstGeom prst="roundRect">
          <a:avLst/>
        </a:prstGeom>
        <a:solidFill>
          <a:srgbClr val="782F4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</a:rPr>
            <a:t>Green Propellant Thrust Stand</a:t>
          </a:r>
        </a:p>
      </dsp:txBody>
      <dsp:txXfrm>
        <a:off x="2017985" y="1109620"/>
        <a:ext cx="2152318" cy="1159223"/>
      </dsp:txXfrm>
    </dsp:sp>
    <dsp:sp modelId="{C59D4DC8-B3E9-45FA-BDE9-5F9D9A3921DE}">
      <dsp:nvSpPr>
        <dsp:cNvPr id="0" name=""/>
        <dsp:cNvSpPr/>
      </dsp:nvSpPr>
      <dsp:spPr>
        <a:xfrm rot="5332863">
          <a:off x="2680917" y="2765726"/>
          <a:ext cx="8685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850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DE5F4-6952-4FE5-8393-D09BC4AAB0FD}">
      <dsp:nvSpPr>
        <dsp:cNvPr id="0" name=""/>
        <dsp:cNvSpPr/>
      </dsp:nvSpPr>
      <dsp:spPr>
        <a:xfrm>
          <a:off x="2446701" y="3199896"/>
          <a:ext cx="1370710" cy="860712"/>
        </a:xfrm>
        <a:prstGeom prst="roundRect">
          <a:avLst/>
        </a:prstGeom>
        <a:solidFill>
          <a:srgbClr val="C3A96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Accurately Measure 0.1N of Thrust</a:t>
          </a:r>
          <a:endParaRPr lang="en-US" sz="1400" kern="1200" dirty="0">
            <a:solidFill>
              <a:schemeClr val="tx1"/>
            </a:solidFill>
            <a:ea typeface="Calibri"/>
            <a:cs typeface="Calibri"/>
          </a:endParaRPr>
        </a:p>
      </dsp:txBody>
      <dsp:txXfrm>
        <a:off x="2488717" y="3241912"/>
        <a:ext cx="1286678" cy="776680"/>
      </dsp:txXfrm>
    </dsp:sp>
    <dsp:sp modelId="{E7C5F653-4DA2-4210-B7FC-7850D84DECD2}">
      <dsp:nvSpPr>
        <dsp:cNvPr id="0" name=""/>
        <dsp:cNvSpPr/>
      </dsp:nvSpPr>
      <dsp:spPr>
        <a:xfrm rot="2928330">
          <a:off x="3459208" y="2766088"/>
          <a:ext cx="115493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493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B1310-44BA-4E2C-B088-2EDB1B8613B0}">
      <dsp:nvSpPr>
        <dsp:cNvPr id="0" name=""/>
        <dsp:cNvSpPr/>
      </dsp:nvSpPr>
      <dsp:spPr>
        <a:xfrm>
          <a:off x="4108330" y="3200622"/>
          <a:ext cx="1370710" cy="860712"/>
        </a:xfrm>
        <a:prstGeom prst="roundRect">
          <a:avLst/>
        </a:prstGeom>
        <a:solidFill>
          <a:srgbClr val="C3A96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</a:rPr>
            <a:t>Create Thorough Documentation</a:t>
          </a:r>
        </a:p>
      </dsp:txBody>
      <dsp:txXfrm>
        <a:off x="4150346" y="3242638"/>
        <a:ext cx="1286678" cy="776680"/>
      </dsp:txXfrm>
    </dsp:sp>
    <dsp:sp modelId="{D379A46E-63B1-43E5-9C21-CE1D5A4B9770}">
      <dsp:nvSpPr>
        <dsp:cNvPr id="0" name=""/>
        <dsp:cNvSpPr/>
      </dsp:nvSpPr>
      <dsp:spPr>
        <a:xfrm rot="7891279">
          <a:off x="1560332" y="2766088"/>
          <a:ext cx="11607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07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4F81B-1D83-4B45-884E-FE937A51F11A}">
      <dsp:nvSpPr>
        <dsp:cNvPr id="0" name=""/>
        <dsp:cNvSpPr/>
      </dsp:nvSpPr>
      <dsp:spPr>
        <a:xfrm>
          <a:off x="689590" y="3200622"/>
          <a:ext cx="1370710" cy="860712"/>
        </a:xfrm>
        <a:prstGeom prst="roundRect">
          <a:avLst/>
        </a:prstGeom>
        <a:solidFill>
          <a:srgbClr val="C3A96F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</a:rPr>
            <a:t>Minimize Uncertainty</a:t>
          </a:r>
        </a:p>
      </dsp:txBody>
      <dsp:txXfrm>
        <a:off x="731606" y="3242638"/>
        <a:ext cx="1286678" cy="7766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E348C-8FDF-4684-A1C2-ADB0B268B3FB}">
      <dsp:nvSpPr>
        <dsp:cNvPr id="0" name=""/>
        <dsp:cNvSpPr/>
      </dsp:nvSpPr>
      <dsp:spPr>
        <a:xfrm>
          <a:off x="283374" y="0"/>
          <a:ext cx="1481341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BB108-7BDF-4DB1-8AC3-28E9B5B989BC}">
      <dsp:nvSpPr>
        <dsp:cNvPr id="0" name=""/>
        <dsp:cNvSpPr/>
      </dsp:nvSpPr>
      <dsp:spPr>
        <a:xfrm>
          <a:off x="281102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Accurate</a:t>
          </a:r>
        </a:p>
      </dsp:txBody>
      <dsp:txXfrm>
        <a:off x="281102" y="890384"/>
        <a:ext cx="1480408" cy="304532"/>
      </dsp:txXfrm>
    </dsp:sp>
    <dsp:sp modelId="{AEB4FBE2-3FB4-4FB4-BE2B-08B4EBE8B0A9}">
      <dsp:nvSpPr>
        <dsp:cNvPr id="0" name=""/>
        <dsp:cNvSpPr/>
      </dsp:nvSpPr>
      <dsp:spPr>
        <a:xfrm>
          <a:off x="1942005" y="1"/>
          <a:ext cx="1476381" cy="1249433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0FE52-34BC-4E83-9F79-03B4499836DD}">
      <dsp:nvSpPr>
        <dsp:cNvPr id="0" name=""/>
        <dsp:cNvSpPr/>
      </dsp:nvSpPr>
      <dsp:spPr>
        <a:xfrm>
          <a:off x="1912974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Manufacturable</a:t>
          </a:r>
        </a:p>
      </dsp:txBody>
      <dsp:txXfrm>
        <a:off x="1912974" y="890384"/>
        <a:ext cx="1480408" cy="304532"/>
      </dsp:txXfrm>
    </dsp:sp>
    <dsp:sp modelId="{9315A736-9CA7-48FE-86ED-3D86F6B60F40}">
      <dsp:nvSpPr>
        <dsp:cNvPr id="0" name=""/>
        <dsp:cNvSpPr/>
      </dsp:nvSpPr>
      <dsp:spPr>
        <a:xfrm>
          <a:off x="3544380" y="2165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197DB-ED2C-4D6C-B2EF-AEB2DF5E300C}">
      <dsp:nvSpPr>
        <dsp:cNvPr id="0" name=""/>
        <dsp:cNvSpPr/>
      </dsp:nvSpPr>
      <dsp:spPr>
        <a:xfrm>
          <a:off x="3544380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Remote Calibration</a:t>
          </a:r>
        </a:p>
      </dsp:txBody>
      <dsp:txXfrm>
        <a:off x="3544380" y="890384"/>
        <a:ext cx="1480408" cy="304532"/>
      </dsp:txXfrm>
    </dsp:sp>
    <dsp:sp modelId="{08BE8D53-8F1E-4DA3-AE0A-21EF93C79042}">
      <dsp:nvSpPr>
        <dsp:cNvPr id="0" name=""/>
        <dsp:cNvSpPr/>
      </dsp:nvSpPr>
      <dsp:spPr>
        <a:xfrm>
          <a:off x="298260" y="1405742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37D4C-1BCA-4E7E-8B81-74312E824851}">
      <dsp:nvSpPr>
        <dsp:cNvPr id="0" name=""/>
        <dsp:cNvSpPr/>
      </dsp:nvSpPr>
      <dsp:spPr>
        <a:xfrm>
          <a:off x="281102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Scalable</a:t>
          </a:r>
        </a:p>
      </dsp:txBody>
      <dsp:txXfrm>
        <a:off x="281102" y="2307311"/>
        <a:ext cx="1480408" cy="304532"/>
      </dsp:txXfrm>
    </dsp:sp>
    <dsp:sp modelId="{6F459854-427B-4194-BF7C-35D4415AB168}">
      <dsp:nvSpPr>
        <dsp:cNvPr id="0" name=""/>
        <dsp:cNvSpPr/>
      </dsp:nvSpPr>
      <dsp:spPr>
        <a:xfrm>
          <a:off x="1912508" y="1419091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9EE0E-907B-4599-9CA1-B0F2B4617D87}">
      <dsp:nvSpPr>
        <dsp:cNvPr id="0" name=""/>
        <dsp:cNvSpPr/>
      </dsp:nvSpPr>
      <dsp:spPr>
        <a:xfrm>
          <a:off x="1912508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Cleanable</a:t>
          </a:r>
        </a:p>
      </dsp:txBody>
      <dsp:txXfrm>
        <a:off x="1912508" y="2307311"/>
        <a:ext cx="1480408" cy="304532"/>
      </dsp:txXfrm>
    </dsp:sp>
    <dsp:sp modelId="{BDB2E7EE-2D46-4584-A46D-30B6D3BDC714}">
      <dsp:nvSpPr>
        <dsp:cNvPr id="0" name=""/>
        <dsp:cNvSpPr/>
      </dsp:nvSpPr>
      <dsp:spPr>
        <a:xfrm>
          <a:off x="3543914" y="1419091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BBA31-710B-4AA3-A63F-A1D94D2ECF1D}">
      <dsp:nvSpPr>
        <dsp:cNvPr id="0" name=""/>
        <dsp:cNvSpPr/>
      </dsp:nvSpPr>
      <dsp:spPr>
        <a:xfrm>
          <a:off x="3543914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Visibility</a:t>
          </a:r>
        </a:p>
      </dsp:txBody>
      <dsp:txXfrm>
        <a:off x="3543914" y="2307311"/>
        <a:ext cx="1480408" cy="3045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E348C-8FDF-4684-A1C2-ADB0B268B3FB}">
      <dsp:nvSpPr>
        <dsp:cNvPr id="0" name=""/>
        <dsp:cNvSpPr/>
      </dsp:nvSpPr>
      <dsp:spPr>
        <a:xfrm>
          <a:off x="610201" y="2333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BB108-7BDF-4DB1-8AC3-28E9B5B989BC}">
      <dsp:nvSpPr>
        <dsp:cNvPr id="0" name=""/>
        <dsp:cNvSpPr/>
      </dsp:nvSpPr>
      <dsp:spPr>
        <a:xfrm>
          <a:off x="610201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Accurate</a:t>
          </a:r>
        </a:p>
      </dsp:txBody>
      <dsp:txXfrm>
        <a:off x="610201" y="959578"/>
        <a:ext cx="1595453" cy="328198"/>
      </dsp:txXfrm>
    </dsp:sp>
    <dsp:sp modelId="{AEB4FBE2-3FB4-4FB4-BE2B-08B4EBE8B0A9}">
      <dsp:nvSpPr>
        <dsp:cNvPr id="0" name=""/>
        <dsp:cNvSpPr/>
      </dsp:nvSpPr>
      <dsp:spPr>
        <a:xfrm>
          <a:off x="2408145" y="12815"/>
          <a:ext cx="1515935" cy="1346528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0FE52-34BC-4E83-9F79-03B4499836DD}">
      <dsp:nvSpPr>
        <dsp:cNvPr id="0" name=""/>
        <dsp:cNvSpPr/>
      </dsp:nvSpPr>
      <dsp:spPr>
        <a:xfrm>
          <a:off x="2368386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Manufacturable</a:t>
          </a:r>
        </a:p>
      </dsp:txBody>
      <dsp:txXfrm>
        <a:off x="2368386" y="959578"/>
        <a:ext cx="1595453" cy="328198"/>
      </dsp:txXfrm>
    </dsp:sp>
    <dsp:sp modelId="{9315A736-9CA7-48FE-86ED-3D86F6B60F40}">
      <dsp:nvSpPr>
        <dsp:cNvPr id="0" name=""/>
        <dsp:cNvSpPr/>
      </dsp:nvSpPr>
      <dsp:spPr>
        <a:xfrm>
          <a:off x="4126571" y="2333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197DB-ED2C-4D6C-B2EF-AEB2DF5E300C}">
      <dsp:nvSpPr>
        <dsp:cNvPr id="0" name=""/>
        <dsp:cNvSpPr/>
      </dsp:nvSpPr>
      <dsp:spPr>
        <a:xfrm>
          <a:off x="4126571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Remote Calibration</a:t>
          </a:r>
        </a:p>
      </dsp:txBody>
      <dsp:txXfrm>
        <a:off x="4126571" y="959578"/>
        <a:ext cx="1595453" cy="328198"/>
      </dsp:txXfrm>
    </dsp:sp>
    <dsp:sp modelId="{08BE8D53-8F1E-4DA3-AE0A-21EF93C79042}">
      <dsp:nvSpPr>
        <dsp:cNvPr id="0" name=""/>
        <dsp:cNvSpPr/>
      </dsp:nvSpPr>
      <dsp:spPr>
        <a:xfrm>
          <a:off x="610201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37D4C-1BCA-4E7E-8B81-74312E824851}">
      <dsp:nvSpPr>
        <dsp:cNvPr id="0" name=""/>
        <dsp:cNvSpPr/>
      </dsp:nvSpPr>
      <dsp:spPr>
        <a:xfrm>
          <a:off x="610201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Scalable</a:t>
          </a:r>
        </a:p>
      </dsp:txBody>
      <dsp:txXfrm>
        <a:off x="610201" y="2486615"/>
        <a:ext cx="1595453" cy="328198"/>
      </dsp:txXfrm>
    </dsp:sp>
    <dsp:sp modelId="{6F459854-427B-4194-BF7C-35D4415AB168}">
      <dsp:nvSpPr>
        <dsp:cNvPr id="0" name=""/>
        <dsp:cNvSpPr/>
      </dsp:nvSpPr>
      <dsp:spPr>
        <a:xfrm>
          <a:off x="2368386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9EE0E-907B-4599-9CA1-B0F2B4617D87}">
      <dsp:nvSpPr>
        <dsp:cNvPr id="0" name=""/>
        <dsp:cNvSpPr/>
      </dsp:nvSpPr>
      <dsp:spPr>
        <a:xfrm>
          <a:off x="2368386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Cleanable</a:t>
          </a:r>
        </a:p>
      </dsp:txBody>
      <dsp:txXfrm>
        <a:off x="2368386" y="2486615"/>
        <a:ext cx="1595453" cy="328198"/>
      </dsp:txXfrm>
    </dsp:sp>
    <dsp:sp modelId="{BDB2E7EE-2D46-4584-A46D-30B6D3BDC714}">
      <dsp:nvSpPr>
        <dsp:cNvPr id="0" name=""/>
        <dsp:cNvSpPr/>
      </dsp:nvSpPr>
      <dsp:spPr>
        <a:xfrm>
          <a:off x="4126571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BBA31-710B-4AA3-A63F-A1D94D2ECF1D}">
      <dsp:nvSpPr>
        <dsp:cNvPr id="0" name=""/>
        <dsp:cNvSpPr/>
      </dsp:nvSpPr>
      <dsp:spPr>
        <a:xfrm>
          <a:off x="4126571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Visibility</a:t>
          </a:r>
        </a:p>
      </dsp:txBody>
      <dsp:txXfrm>
        <a:off x="4126571" y="2486615"/>
        <a:ext cx="1595453" cy="32819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BD904-F1FF-4A55-825E-D1EC32B39BD1}">
      <dsp:nvSpPr>
        <dsp:cNvPr id="0" name=""/>
        <dsp:cNvSpPr/>
      </dsp:nvSpPr>
      <dsp:spPr>
        <a:xfrm>
          <a:off x="0" y="3395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82C66-72B9-45D0-A7A4-3B2B975DD5A9}">
      <dsp:nvSpPr>
        <dsp:cNvPr id="0" name=""/>
        <dsp:cNvSpPr/>
      </dsp:nvSpPr>
      <dsp:spPr>
        <a:xfrm>
          <a:off x="218797" y="166137"/>
          <a:ext cx="397813" cy="397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92401-5DFA-449A-A384-9E840595963C}">
      <dsp:nvSpPr>
        <dsp:cNvPr id="0" name=""/>
        <dsp:cNvSpPr/>
      </dsp:nvSpPr>
      <dsp:spPr>
        <a:xfrm>
          <a:off x="835408" y="3395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Vacuum Pressure (10</a:t>
          </a:r>
          <a:r>
            <a:rPr lang="en-US" sz="2400" b="0" kern="1200" baseline="30000"/>
            <a:t>-7 </a:t>
          </a:r>
          <a:r>
            <a:rPr lang="en-US" sz="1900" b="0" kern="1200"/>
            <a:t>Torr &lt; p &lt; 10</a:t>
          </a:r>
          <a:r>
            <a:rPr lang="en-US" sz="2400" b="0" kern="1200" baseline="30000"/>
            <a:t>-4 </a:t>
          </a:r>
          <a:r>
            <a:rPr lang="en-US" sz="1900" b="0" kern="1200"/>
            <a:t>Torr)</a:t>
          </a:r>
        </a:p>
      </dsp:txBody>
      <dsp:txXfrm>
        <a:off x="835408" y="3395"/>
        <a:ext cx="8918191" cy="723297"/>
      </dsp:txXfrm>
    </dsp:sp>
    <dsp:sp modelId="{019EB25C-F3C7-47F9-8246-160344F7FDD3}">
      <dsp:nvSpPr>
        <dsp:cNvPr id="0" name=""/>
        <dsp:cNvSpPr/>
      </dsp:nvSpPr>
      <dsp:spPr>
        <a:xfrm>
          <a:off x="0" y="880075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4AD1C-CAA7-4CC7-9EB0-D1761A14BE1D}">
      <dsp:nvSpPr>
        <dsp:cNvPr id="0" name=""/>
        <dsp:cNvSpPr/>
      </dsp:nvSpPr>
      <dsp:spPr>
        <a:xfrm>
          <a:off x="218797" y="1070259"/>
          <a:ext cx="397813" cy="397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461DB-1FEA-4A4D-8C96-E5C4EF7D1A82}">
      <dsp:nvSpPr>
        <dsp:cNvPr id="0" name=""/>
        <dsp:cNvSpPr/>
      </dsp:nvSpPr>
      <dsp:spPr>
        <a:xfrm>
          <a:off x="835408" y="907517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Green Propellant (ASCENT)</a:t>
          </a:r>
        </a:p>
      </dsp:txBody>
      <dsp:txXfrm>
        <a:off x="835408" y="907517"/>
        <a:ext cx="8918191" cy="723297"/>
      </dsp:txXfrm>
    </dsp:sp>
    <dsp:sp modelId="{4BC3CD80-B74F-4142-B2CF-A015C2A308B4}">
      <dsp:nvSpPr>
        <dsp:cNvPr id="0" name=""/>
        <dsp:cNvSpPr/>
      </dsp:nvSpPr>
      <dsp:spPr>
        <a:xfrm>
          <a:off x="0" y="1811638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D4DF9-C8BD-4F1E-B563-C5F06D55064F}">
      <dsp:nvSpPr>
        <dsp:cNvPr id="0" name=""/>
        <dsp:cNvSpPr/>
      </dsp:nvSpPr>
      <dsp:spPr>
        <a:xfrm>
          <a:off x="218797" y="1974380"/>
          <a:ext cx="397813" cy="397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D68DE-3E1E-4006-9BBF-6CF7F6223EB9}">
      <dsp:nvSpPr>
        <dsp:cNvPr id="0" name=""/>
        <dsp:cNvSpPr/>
      </dsp:nvSpPr>
      <dsp:spPr>
        <a:xfrm>
          <a:off x="835408" y="1811638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>
              <a:latin typeface="+mn-lt"/>
            </a:rPr>
            <a:t>12in L X 18in W X 12in H Volume</a:t>
          </a:r>
        </a:p>
      </dsp:txBody>
      <dsp:txXfrm>
        <a:off x="835408" y="1811638"/>
        <a:ext cx="8918191" cy="723297"/>
      </dsp:txXfrm>
    </dsp:sp>
    <dsp:sp modelId="{02E2C752-2EA1-4651-8295-3521F65ADC9F}">
      <dsp:nvSpPr>
        <dsp:cNvPr id="0" name=""/>
        <dsp:cNvSpPr/>
      </dsp:nvSpPr>
      <dsp:spPr>
        <a:xfrm>
          <a:off x="0" y="2715760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46143-70A4-4E84-B61D-9DB31778D041}">
      <dsp:nvSpPr>
        <dsp:cNvPr id="0" name=""/>
        <dsp:cNvSpPr/>
      </dsp:nvSpPr>
      <dsp:spPr>
        <a:xfrm>
          <a:off x="218797" y="2878502"/>
          <a:ext cx="397813" cy="397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87E95-7A2F-4932-84BB-5252034B5E39}">
      <dsp:nvSpPr>
        <dsp:cNvPr id="0" name=""/>
        <dsp:cNvSpPr/>
      </dsp:nvSpPr>
      <dsp:spPr>
        <a:xfrm>
          <a:off x="835408" y="2715760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Remote Initiation</a:t>
          </a:r>
        </a:p>
      </dsp:txBody>
      <dsp:txXfrm>
        <a:off x="835408" y="2715760"/>
        <a:ext cx="8918191" cy="723297"/>
      </dsp:txXfrm>
    </dsp:sp>
    <dsp:sp modelId="{98254A4B-C83F-4C91-B5A8-C514554DA930}">
      <dsp:nvSpPr>
        <dsp:cNvPr id="0" name=""/>
        <dsp:cNvSpPr/>
      </dsp:nvSpPr>
      <dsp:spPr>
        <a:xfrm>
          <a:off x="0" y="3619881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69EA8-BDC0-4D1E-845D-3DF2F427C64F}">
      <dsp:nvSpPr>
        <dsp:cNvPr id="0" name=""/>
        <dsp:cNvSpPr/>
      </dsp:nvSpPr>
      <dsp:spPr>
        <a:xfrm>
          <a:off x="218797" y="3782623"/>
          <a:ext cx="397813" cy="3978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2CB85-7500-467C-B95A-124909FE30D8}">
      <dsp:nvSpPr>
        <dsp:cNvPr id="0" name=""/>
        <dsp:cNvSpPr/>
      </dsp:nvSpPr>
      <dsp:spPr>
        <a:xfrm>
          <a:off x="835408" y="3619881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Thruster Temperature (Up to 1600</a:t>
          </a:r>
          <a:r>
            <a:rPr lang="en-US" sz="1900" b="0" i="0" kern="1200"/>
            <a:t>°C)</a:t>
          </a:r>
          <a:endParaRPr lang="en-US" sz="1900" b="0" kern="1200"/>
        </a:p>
      </dsp:txBody>
      <dsp:txXfrm>
        <a:off x="835408" y="3619881"/>
        <a:ext cx="8918191" cy="72329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DC501-84C2-46E3-8A04-3B741DD879C6}">
      <dsp:nvSpPr>
        <dsp:cNvPr id="0" name=""/>
        <dsp:cNvSpPr/>
      </dsp:nvSpPr>
      <dsp:spPr>
        <a:xfrm>
          <a:off x="1261171" y="475039"/>
          <a:ext cx="1355484" cy="1355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2B04D-0826-46CB-8297-0D9A6C80CEB9}">
      <dsp:nvSpPr>
        <dsp:cNvPr id="0" name=""/>
        <dsp:cNvSpPr/>
      </dsp:nvSpPr>
      <dsp:spPr>
        <a:xfrm>
          <a:off x="2507" y="1991986"/>
          <a:ext cx="3872812" cy="580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Primary Market</a:t>
          </a:r>
        </a:p>
      </dsp:txBody>
      <dsp:txXfrm>
        <a:off x="2507" y="1991986"/>
        <a:ext cx="3872812" cy="580921"/>
      </dsp:txXfrm>
    </dsp:sp>
    <dsp:sp modelId="{DB2B92BB-D6F0-4EF6-B873-F1E15AD9B46A}">
      <dsp:nvSpPr>
        <dsp:cNvPr id="0" name=""/>
        <dsp:cNvSpPr/>
      </dsp:nvSpPr>
      <dsp:spPr>
        <a:xfrm>
          <a:off x="2507" y="2648007"/>
          <a:ext cx="3872812" cy="1581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NASA-MSFC</a:t>
          </a:r>
        </a:p>
      </dsp:txBody>
      <dsp:txXfrm>
        <a:off x="2507" y="2648007"/>
        <a:ext cx="3872812" cy="1581981"/>
      </dsp:txXfrm>
    </dsp:sp>
    <dsp:sp modelId="{C93217AE-8A02-4E8F-AC62-DC8576063CBE}">
      <dsp:nvSpPr>
        <dsp:cNvPr id="0" name=""/>
        <dsp:cNvSpPr/>
      </dsp:nvSpPr>
      <dsp:spPr>
        <a:xfrm>
          <a:off x="5811726" y="475039"/>
          <a:ext cx="1355484" cy="1355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5925-A071-4214-9BDE-40EA22DAB95A}">
      <dsp:nvSpPr>
        <dsp:cNvPr id="0" name=""/>
        <dsp:cNvSpPr/>
      </dsp:nvSpPr>
      <dsp:spPr>
        <a:xfrm>
          <a:off x="4553062" y="1991986"/>
          <a:ext cx="3872812" cy="580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Secondary Markets</a:t>
          </a:r>
        </a:p>
      </dsp:txBody>
      <dsp:txXfrm>
        <a:off x="4553062" y="1991986"/>
        <a:ext cx="3872812" cy="580921"/>
      </dsp:txXfrm>
    </dsp:sp>
    <dsp:sp modelId="{33B8FA1F-5324-4905-B463-A5E9E74284EF}">
      <dsp:nvSpPr>
        <dsp:cNvPr id="0" name=""/>
        <dsp:cNvSpPr/>
      </dsp:nvSpPr>
      <dsp:spPr>
        <a:xfrm>
          <a:off x="4553062" y="2648007"/>
          <a:ext cx="3872812" cy="15819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Universities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CubeSAT Developers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 Military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Private Space Companies</a:t>
          </a:r>
        </a:p>
      </dsp:txBody>
      <dsp:txXfrm>
        <a:off x="4553062" y="2648007"/>
        <a:ext cx="3872812" cy="15819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08363-7B7E-4FD7-A438-ED6E3005DD4D}">
      <dsp:nvSpPr>
        <dsp:cNvPr id="0" name=""/>
        <dsp:cNvSpPr/>
      </dsp:nvSpPr>
      <dsp:spPr>
        <a:xfrm>
          <a:off x="1068437" y="1987"/>
          <a:ext cx="1920114" cy="960057"/>
        </a:xfrm>
        <a:prstGeom prst="roundRect">
          <a:avLst>
            <a:gd name="adj" fmla="val 10000"/>
          </a:avLst>
        </a:prstGeom>
        <a:solidFill>
          <a:srgbClr val="782F4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Green Propellant</a:t>
          </a:r>
        </a:p>
      </dsp:txBody>
      <dsp:txXfrm>
        <a:off x="1096556" y="30106"/>
        <a:ext cx="1863876" cy="903819"/>
      </dsp:txXfrm>
    </dsp:sp>
    <dsp:sp modelId="{9FB77FD1-1F67-449D-96B5-2482272A44C5}">
      <dsp:nvSpPr>
        <dsp:cNvPr id="0" name=""/>
        <dsp:cNvSpPr/>
      </dsp:nvSpPr>
      <dsp:spPr>
        <a:xfrm>
          <a:off x="1260449" y="962044"/>
          <a:ext cx="192011" cy="720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042"/>
              </a:lnTo>
              <a:lnTo>
                <a:pt x="192011" y="72004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F961A-2ABB-488A-97FF-7B36E12CB32E}">
      <dsp:nvSpPr>
        <dsp:cNvPr id="0" name=""/>
        <dsp:cNvSpPr/>
      </dsp:nvSpPr>
      <dsp:spPr>
        <a:xfrm>
          <a:off x="1452460" y="1202058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Safer to store and use than Hydrazine</a:t>
          </a:r>
          <a:endParaRPr lang="en-US" sz="1600" kern="1200">
            <a:ea typeface="Calibri"/>
            <a:cs typeface="Calibri"/>
          </a:endParaRPr>
        </a:p>
      </dsp:txBody>
      <dsp:txXfrm>
        <a:off x="1480579" y="1230177"/>
        <a:ext cx="1479853" cy="903819"/>
      </dsp:txXfrm>
    </dsp:sp>
    <dsp:sp modelId="{228FCE22-4681-4F7D-AE90-54815D619368}">
      <dsp:nvSpPr>
        <dsp:cNvPr id="0" name=""/>
        <dsp:cNvSpPr/>
      </dsp:nvSpPr>
      <dsp:spPr>
        <a:xfrm>
          <a:off x="1260449" y="962044"/>
          <a:ext cx="192011" cy="1920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114"/>
              </a:lnTo>
              <a:lnTo>
                <a:pt x="192011" y="192011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9458D-98CE-4E79-9CB2-B852B3FCF424}">
      <dsp:nvSpPr>
        <dsp:cNvPr id="0" name=""/>
        <dsp:cNvSpPr/>
      </dsp:nvSpPr>
      <dsp:spPr>
        <a:xfrm>
          <a:off x="1452460" y="2402130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Less expensive than Hydrazine</a:t>
          </a:r>
          <a:endParaRPr lang="en-US" sz="1600" kern="1200">
            <a:ea typeface="Calibri"/>
            <a:cs typeface="Calibri"/>
          </a:endParaRPr>
        </a:p>
      </dsp:txBody>
      <dsp:txXfrm>
        <a:off x="1480579" y="2430249"/>
        <a:ext cx="1479853" cy="903819"/>
      </dsp:txXfrm>
    </dsp:sp>
    <dsp:sp modelId="{D0202B4D-E183-4481-9C47-815C0EC7D061}">
      <dsp:nvSpPr>
        <dsp:cNvPr id="0" name=""/>
        <dsp:cNvSpPr/>
      </dsp:nvSpPr>
      <dsp:spPr>
        <a:xfrm>
          <a:off x="1260449" y="962044"/>
          <a:ext cx="192011" cy="3120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0185"/>
              </a:lnTo>
              <a:lnTo>
                <a:pt x="192011" y="312018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E677C-80E8-48AD-87FB-44EC699BBB26}">
      <dsp:nvSpPr>
        <dsp:cNvPr id="0" name=""/>
        <dsp:cNvSpPr/>
      </dsp:nvSpPr>
      <dsp:spPr>
        <a:xfrm>
          <a:off x="1452460" y="3602201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Requires less fuel onboard</a:t>
          </a:r>
          <a:endParaRPr lang="en-US" sz="1600" kern="1200">
            <a:ea typeface="Calibri"/>
            <a:cs typeface="Calibri"/>
          </a:endParaRPr>
        </a:p>
      </dsp:txBody>
      <dsp:txXfrm>
        <a:off x="1480579" y="3630320"/>
        <a:ext cx="1479853" cy="903819"/>
      </dsp:txXfrm>
    </dsp:sp>
    <dsp:sp modelId="{BA08579C-CE35-4414-A8C8-661430BF9651}">
      <dsp:nvSpPr>
        <dsp:cNvPr id="0" name=""/>
        <dsp:cNvSpPr/>
      </dsp:nvSpPr>
      <dsp:spPr>
        <a:xfrm>
          <a:off x="3468580" y="1987"/>
          <a:ext cx="1920114" cy="960057"/>
        </a:xfrm>
        <a:prstGeom prst="roundRect">
          <a:avLst>
            <a:gd name="adj" fmla="val 10000"/>
          </a:avLst>
        </a:prstGeom>
        <a:solidFill>
          <a:srgbClr val="782F4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ASCENT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(AF-M315E)</a:t>
          </a:r>
          <a:endParaRPr lang="en-US" sz="2000" b="1" kern="1200">
            <a:ea typeface="Calibri"/>
            <a:cs typeface="Calibri"/>
          </a:endParaRPr>
        </a:p>
      </dsp:txBody>
      <dsp:txXfrm>
        <a:off x="3496699" y="30106"/>
        <a:ext cx="1863876" cy="903819"/>
      </dsp:txXfrm>
    </dsp:sp>
    <dsp:sp modelId="{77F461A7-83D2-4763-A6FE-609FECB0360B}">
      <dsp:nvSpPr>
        <dsp:cNvPr id="0" name=""/>
        <dsp:cNvSpPr/>
      </dsp:nvSpPr>
      <dsp:spPr>
        <a:xfrm>
          <a:off x="3660592" y="962044"/>
          <a:ext cx="192011" cy="720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042"/>
              </a:lnTo>
              <a:lnTo>
                <a:pt x="192011" y="72004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CAA2C-EDC2-420F-A942-72024C172E39}">
      <dsp:nvSpPr>
        <dsp:cNvPr id="0" name=""/>
        <dsp:cNvSpPr/>
      </dsp:nvSpPr>
      <dsp:spPr>
        <a:xfrm>
          <a:off x="3852603" y="1202058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Developed by the Air Force Research Lab</a:t>
          </a:r>
          <a:endParaRPr lang="en-US" sz="1600" kern="1200">
            <a:ea typeface="Calibri"/>
            <a:cs typeface="Calibri"/>
          </a:endParaRPr>
        </a:p>
      </dsp:txBody>
      <dsp:txXfrm>
        <a:off x="3880722" y="1230177"/>
        <a:ext cx="1479853" cy="903819"/>
      </dsp:txXfrm>
    </dsp:sp>
    <dsp:sp modelId="{56F2950C-5F39-4C4E-9245-20A398CF072F}">
      <dsp:nvSpPr>
        <dsp:cNvPr id="0" name=""/>
        <dsp:cNvSpPr/>
      </dsp:nvSpPr>
      <dsp:spPr>
        <a:xfrm>
          <a:off x="3660592" y="962044"/>
          <a:ext cx="192011" cy="1920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114"/>
              </a:lnTo>
              <a:lnTo>
                <a:pt x="192011" y="192011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001CD-AAD2-424A-9E96-82F16458A91D}">
      <dsp:nvSpPr>
        <dsp:cNvPr id="0" name=""/>
        <dsp:cNvSpPr/>
      </dsp:nvSpPr>
      <dsp:spPr>
        <a:xfrm>
          <a:off x="3852603" y="2402130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Green propellant primarily used by MSFC</a:t>
          </a:r>
          <a:endParaRPr lang="en-US" sz="1600" kern="1200">
            <a:ea typeface="Calibri"/>
            <a:cs typeface="Calibri"/>
          </a:endParaRPr>
        </a:p>
      </dsp:txBody>
      <dsp:txXfrm>
        <a:off x="3880722" y="2430249"/>
        <a:ext cx="1479853" cy="90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DD113-0ADE-4E90-9641-7CF930C4AD1E}">
      <dsp:nvSpPr>
        <dsp:cNvPr id="0" name=""/>
        <dsp:cNvSpPr/>
      </dsp:nvSpPr>
      <dsp:spPr>
        <a:xfrm>
          <a:off x="0" y="43854"/>
          <a:ext cx="351986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Force Measurement</a:t>
          </a:r>
        </a:p>
      </dsp:txBody>
      <dsp:txXfrm>
        <a:off x="27586" y="71440"/>
        <a:ext cx="3464689" cy="509938"/>
      </dsp:txXfrm>
    </dsp:sp>
    <dsp:sp modelId="{CB120FE7-C99E-4A87-8867-CBEE53B8D837}">
      <dsp:nvSpPr>
        <dsp:cNvPr id="0" name=""/>
        <dsp:cNvSpPr/>
      </dsp:nvSpPr>
      <dsp:spPr>
        <a:xfrm>
          <a:off x="0" y="608964"/>
          <a:ext cx="351986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6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Piezoelectric</a:t>
          </a:r>
        </a:p>
      </dsp:txBody>
      <dsp:txXfrm>
        <a:off x="0" y="608964"/>
        <a:ext cx="3519861" cy="380880"/>
      </dsp:txXfrm>
    </dsp:sp>
    <dsp:sp modelId="{EBC02A5A-B321-4E33-B8BE-F5FE5E727778}">
      <dsp:nvSpPr>
        <dsp:cNvPr id="0" name=""/>
        <dsp:cNvSpPr/>
      </dsp:nvSpPr>
      <dsp:spPr>
        <a:xfrm>
          <a:off x="0" y="989844"/>
          <a:ext cx="351986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Material</a:t>
          </a:r>
        </a:p>
      </dsp:txBody>
      <dsp:txXfrm>
        <a:off x="27586" y="1017430"/>
        <a:ext cx="3464689" cy="509938"/>
      </dsp:txXfrm>
    </dsp:sp>
    <dsp:sp modelId="{596A3A7F-A93D-43D3-ADDA-CF4F82B54D05}">
      <dsp:nvSpPr>
        <dsp:cNvPr id="0" name=""/>
        <dsp:cNvSpPr/>
      </dsp:nvSpPr>
      <dsp:spPr>
        <a:xfrm>
          <a:off x="0" y="1554954"/>
          <a:ext cx="351986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6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Stainless Steel</a:t>
          </a:r>
        </a:p>
      </dsp:txBody>
      <dsp:txXfrm>
        <a:off x="0" y="1554954"/>
        <a:ext cx="3519861" cy="380880"/>
      </dsp:txXfrm>
    </dsp:sp>
    <dsp:sp modelId="{1961E5E6-8878-4270-B4F0-9B5A96D851F4}">
      <dsp:nvSpPr>
        <dsp:cNvPr id="0" name=""/>
        <dsp:cNvSpPr/>
      </dsp:nvSpPr>
      <dsp:spPr>
        <a:xfrm>
          <a:off x="0" y="1935834"/>
          <a:ext cx="351986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Stand Type</a:t>
          </a:r>
        </a:p>
      </dsp:txBody>
      <dsp:txXfrm>
        <a:off x="27586" y="1963420"/>
        <a:ext cx="3464689" cy="509938"/>
      </dsp:txXfrm>
    </dsp:sp>
    <dsp:sp modelId="{6A35FD1A-F32E-4D85-8372-358904057BA4}">
      <dsp:nvSpPr>
        <dsp:cNvPr id="0" name=""/>
        <dsp:cNvSpPr/>
      </dsp:nvSpPr>
      <dsp:spPr>
        <a:xfrm>
          <a:off x="0" y="2500944"/>
          <a:ext cx="351986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5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Vertical</a:t>
          </a:r>
        </a:p>
      </dsp:txBody>
      <dsp:txXfrm>
        <a:off x="0" y="2500944"/>
        <a:ext cx="3519861" cy="3808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DD113-0ADE-4E90-9641-7CF930C4AD1E}">
      <dsp:nvSpPr>
        <dsp:cNvPr id="0" name=""/>
        <dsp:cNvSpPr/>
      </dsp:nvSpPr>
      <dsp:spPr>
        <a:xfrm>
          <a:off x="0" y="43733"/>
          <a:ext cx="352044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Force Measurement</a:t>
          </a:r>
        </a:p>
      </dsp:txBody>
      <dsp:txXfrm>
        <a:off x="27586" y="71319"/>
        <a:ext cx="3465268" cy="509938"/>
      </dsp:txXfrm>
    </dsp:sp>
    <dsp:sp modelId="{CB120FE7-C99E-4A87-8867-CBEE53B8D837}">
      <dsp:nvSpPr>
        <dsp:cNvPr id="0" name=""/>
        <dsp:cNvSpPr/>
      </dsp:nvSpPr>
      <dsp:spPr>
        <a:xfrm>
          <a:off x="0" y="608843"/>
          <a:ext cx="352044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74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Strain Gauge</a:t>
          </a:r>
        </a:p>
      </dsp:txBody>
      <dsp:txXfrm>
        <a:off x="0" y="608843"/>
        <a:ext cx="3520440" cy="380880"/>
      </dsp:txXfrm>
    </dsp:sp>
    <dsp:sp modelId="{EBC02A5A-B321-4E33-B8BE-F5FE5E727778}">
      <dsp:nvSpPr>
        <dsp:cNvPr id="0" name=""/>
        <dsp:cNvSpPr/>
      </dsp:nvSpPr>
      <dsp:spPr>
        <a:xfrm>
          <a:off x="0" y="989723"/>
          <a:ext cx="352044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Material</a:t>
          </a:r>
        </a:p>
      </dsp:txBody>
      <dsp:txXfrm>
        <a:off x="27586" y="1017309"/>
        <a:ext cx="3465268" cy="509938"/>
      </dsp:txXfrm>
    </dsp:sp>
    <dsp:sp modelId="{596A3A7F-A93D-43D3-ADDA-CF4F82B54D05}">
      <dsp:nvSpPr>
        <dsp:cNvPr id="0" name=""/>
        <dsp:cNvSpPr/>
      </dsp:nvSpPr>
      <dsp:spPr>
        <a:xfrm>
          <a:off x="0" y="1554833"/>
          <a:ext cx="352044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7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Aluminum</a:t>
          </a:r>
        </a:p>
      </dsp:txBody>
      <dsp:txXfrm>
        <a:off x="0" y="1554833"/>
        <a:ext cx="3520440" cy="380880"/>
      </dsp:txXfrm>
    </dsp:sp>
    <dsp:sp modelId="{1961E5E6-8878-4270-B4F0-9B5A96D851F4}">
      <dsp:nvSpPr>
        <dsp:cNvPr id="0" name=""/>
        <dsp:cNvSpPr/>
      </dsp:nvSpPr>
      <dsp:spPr>
        <a:xfrm>
          <a:off x="0" y="1935713"/>
          <a:ext cx="352044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Stand Type</a:t>
          </a:r>
        </a:p>
      </dsp:txBody>
      <dsp:txXfrm>
        <a:off x="27586" y="1963299"/>
        <a:ext cx="3465268" cy="509938"/>
      </dsp:txXfrm>
    </dsp:sp>
    <dsp:sp modelId="{6A35FD1A-F32E-4D85-8372-358904057BA4}">
      <dsp:nvSpPr>
        <dsp:cNvPr id="0" name=""/>
        <dsp:cNvSpPr/>
      </dsp:nvSpPr>
      <dsp:spPr>
        <a:xfrm>
          <a:off x="0" y="2500823"/>
          <a:ext cx="3520440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7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Seesaw</a:t>
          </a:r>
        </a:p>
      </dsp:txBody>
      <dsp:txXfrm>
        <a:off x="0" y="2500823"/>
        <a:ext cx="3520440" cy="3808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DD113-0ADE-4E90-9641-7CF930C4AD1E}">
      <dsp:nvSpPr>
        <dsp:cNvPr id="0" name=""/>
        <dsp:cNvSpPr/>
      </dsp:nvSpPr>
      <dsp:spPr>
        <a:xfrm>
          <a:off x="0" y="42804"/>
          <a:ext cx="352699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Force Measurement</a:t>
          </a:r>
        </a:p>
      </dsp:txBody>
      <dsp:txXfrm>
        <a:off x="27586" y="70390"/>
        <a:ext cx="3471819" cy="509938"/>
      </dsp:txXfrm>
    </dsp:sp>
    <dsp:sp modelId="{CB120FE7-C99E-4A87-8867-CBEE53B8D837}">
      <dsp:nvSpPr>
        <dsp:cNvPr id="0" name=""/>
        <dsp:cNvSpPr/>
      </dsp:nvSpPr>
      <dsp:spPr>
        <a:xfrm>
          <a:off x="0" y="607913"/>
          <a:ext cx="352699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82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Strain Gauge</a:t>
          </a:r>
        </a:p>
      </dsp:txBody>
      <dsp:txXfrm>
        <a:off x="0" y="607913"/>
        <a:ext cx="3526991" cy="380880"/>
      </dsp:txXfrm>
    </dsp:sp>
    <dsp:sp modelId="{EBC02A5A-B321-4E33-B8BE-F5FE5E727778}">
      <dsp:nvSpPr>
        <dsp:cNvPr id="0" name=""/>
        <dsp:cNvSpPr/>
      </dsp:nvSpPr>
      <dsp:spPr>
        <a:xfrm>
          <a:off x="0" y="988794"/>
          <a:ext cx="352699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Material</a:t>
          </a:r>
        </a:p>
      </dsp:txBody>
      <dsp:txXfrm>
        <a:off x="27586" y="1016380"/>
        <a:ext cx="3471819" cy="509938"/>
      </dsp:txXfrm>
    </dsp:sp>
    <dsp:sp modelId="{596A3A7F-A93D-43D3-ADDA-CF4F82B54D05}">
      <dsp:nvSpPr>
        <dsp:cNvPr id="0" name=""/>
        <dsp:cNvSpPr/>
      </dsp:nvSpPr>
      <dsp:spPr>
        <a:xfrm>
          <a:off x="0" y="1553904"/>
          <a:ext cx="352699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82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Stainless Steel/Aluminum</a:t>
          </a:r>
        </a:p>
      </dsp:txBody>
      <dsp:txXfrm>
        <a:off x="0" y="1553904"/>
        <a:ext cx="3526991" cy="380880"/>
      </dsp:txXfrm>
    </dsp:sp>
    <dsp:sp modelId="{1961E5E6-8878-4270-B4F0-9B5A96D851F4}">
      <dsp:nvSpPr>
        <dsp:cNvPr id="0" name=""/>
        <dsp:cNvSpPr/>
      </dsp:nvSpPr>
      <dsp:spPr>
        <a:xfrm>
          <a:off x="0" y="1934784"/>
          <a:ext cx="3526991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Aptos Display"/>
            </a:rPr>
            <a:t>Stand Type</a:t>
          </a:r>
        </a:p>
      </dsp:txBody>
      <dsp:txXfrm>
        <a:off x="27586" y="1962370"/>
        <a:ext cx="3471819" cy="509938"/>
      </dsp:txXfrm>
    </dsp:sp>
    <dsp:sp modelId="{6A35FD1A-F32E-4D85-8372-358904057BA4}">
      <dsp:nvSpPr>
        <dsp:cNvPr id="0" name=""/>
        <dsp:cNvSpPr/>
      </dsp:nvSpPr>
      <dsp:spPr>
        <a:xfrm>
          <a:off x="0" y="2499893"/>
          <a:ext cx="3526991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982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b="1" kern="1200">
              <a:latin typeface="Aptos Display"/>
            </a:rPr>
            <a:t>Seesaw</a:t>
          </a:r>
        </a:p>
      </dsp:txBody>
      <dsp:txXfrm>
        <a:off x="0" y="2499893"/>
        <a:ext cx="3526991" cy="3808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DD113-0ADE-4E90-9641-7CF930C4AD1E}">
      <dsp:nvSpPr>
        <dsp:cNvPr id="0" name=""/>
        <dsp:cNvSpPr/>
      </dsp:nvSpPr>
      <dsp:spPr>
        <a:xfrm>
          <a:off x="0" y="71585"/>
          <a:ext cx="31560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/>
            </a:rPr>
            <a:t>Features</a:t>
          </a:r>
        </a:p>
      </dsp:txBody>
      <dsp:txXfrm>
        <a:off x="22789" y="94374"/>
        <a:ext cx="3110441" cy="421252"/>
      </dsp:txXfrm>
    </dsp:sp>
    <dsp:sp modelId="{CB120FE7-C99E-4A87-8867-CBEE53B8D837}">
      <dsp:nvSpPr>
        <dsp:cNvPr id="0" name=""/>
        <dsp:cNvSpPr/>
      </dsp:nvSpPr>
      <dsp:spPr>
        <a:xfrm>
          <a:off x="0" y="538415"/>
          <a:ext cx="3156019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4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>
              <a:latin typeface="Aptos Display"/>
            </a:rPr>
            <a:t>Modular Design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>
              <a:latin typeface="Aptos Display"/>
            </a:rPr>
            <a:t>Drainage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>
              <a:latin typeface="Aptos Display"/>
            </a:rPr>
            <a:t>Smooth Surfaces</a:t>
          </a:r>
        </a:p>
      </dsp:txBody>
      <dsp:txXfrm>
        <a:off x="0" y="538415"/>
        <a:ext cx="3156019" cy="786599"/>
      </dsp:txXfrm>
    </dsp:sp>
    <dsp:sp modelId="{E8CB080E-A048-427A-9C46-36177D8FA841}">
      <dsp:nvSpPr>
        <dsp:cNvPr id="0" name=""/>
        <dsp:cNvSpPr/>
      </dsp:nvSpPr>
      <dsp:spPr>
        <a:xfrm>
          <a:off x="0" y="1325015"/>
          <a:ext cx="31560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/>
            </a:rPr>
            <a:t>Temperature Sensor</a:t>
          </a:r>
        </a:p>
      </dsp:txBody>
      <dsp:txXfrm>
        <a:off x="22789" y="1347804"/>
        <a:ext cx="3110441" cy="421252"/>
      </dsp:txXfrm>
    </dsp:sp>
    <dsp:sp modelId="{272CE4AD-D92E-4DD7-AA0F-1FA145084276}">
      <dsp:nvSpPr>
        <dsp:cNvPr id="0" name=""/>
        <dsp:cNvSpPr/>
      </dsp:nvSpPr>
      <dsp:spPr>
        <a:xfrm>
          <a:off x="0" y="1791845"/>
          <a:ext cx="3156019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4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>
              <a:latin typeface="Aptos Display"/>
            </a:rPr>
            <a:t>Thermocouple</a:t>
          </a:r>
        </a:p>
      </dsp:txBody>
      <dsp:txXfrm>
        <a:off x="0" y="1791845"/>
        <a:ext cx="3156019" cy="314640"/>
      </dsp:txXfrm>
    </dsp:sp>
    <dsp:sp modelId="{1961E5E6-8878-4270-B4F0-9B5A96D851F4}">
      <dsp:nvSpPr>
        <dsp:cNvPr id="0" name=""/>
        <dsp:cNvSpPr/>
      </dsp:nvSpPr>
      <dsp:spPr>
        <a:xfrm>
          <a:off x="0" y="2106485"/>
          <a:ext cx="3156019" cy="4668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Aptos Display"/>
            </a:rPr>
            <a:t>Calibration</a:t>
          </a:r>
        </a:p>
      </dsp:txBody>
      <dsp:txXfrm>
        <a:off x="22789" y="2129274"/>
        <a:ext cx="3110441" cy="421252"/>
      </dsp:txXfrm>
    </dsp:sp>
    <dsp:sp modelId="{6A35FD1A-F32E-4D85-8372-358904057BA4}">
      <dsp:nvSpPr>
        <dsp:cNvPr id="0" name=""/>
        <dsp:cNvSpPr/>
      </dsp:nvSpPr>
      <dsp:spPr>
        <a:xfrm>
          <a:off x="0" y="2573315"/>
          <a:ext cx="3156019" cy="314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4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b="1" kern="1200">
              <a:latin typeface="Aptos Display"/>
            </a:rPr>
            <a:t>Wired</a:t>
          </a:r>
        </a:p>
      </dsp:txBody>
      <dsp:txXfrm>
        <a:off x="0" y="2573315"/>
        <a:ext cx="3156019" cy="3146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7DD113-0ADE-4E90-9641-7CF930C4AD1E}">
      <dsp:nvSpPr>
        <dsp:cNvPr id="0" name=""/>
        <dsp:cNvSpPr/>
      </dsp:nvSpPr>
      <dsp:spPr>
        <a:xfrm>
          <a:off x="0" y="0"/>
          <a:ext cx="3156019" cy="63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/>
            </a:rPr>
            <a:t>Additions</a:t>
          </a:r>
          <a:endParaRPr lang="en-US" sz="2400" kern="1200"/>
        </a:p>
      </dsp:txBody>
      <dsp:txXfrm>
        <a:off x="30842" y="30842"/>
        <a:ext cx="3094335" cy="570115"/>
      </dsp:txXfrm>
    </dsp:sp>
    <dsp:sp modelId="{CB120FE7-C99E-4A87-8867-CBEE53B8D837}">
      <dsp:nvSpPr>
        <dsp:cNvPr id="0" name=""/>
        <dsp:cNvSpPr/>
      </dsp:nvSpPr>
      <dsp:spPr>
        <a:xfrm>
          <a:off x="0" y="718540"/>
          <a:ext cx="3156019" cy="1738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Calibration Loading Mechanism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Modular Flame Diversion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Removable Tray</a:t>
          </a:r>
        </a:p>
      </dsp:txBody>
      <dsp:txXfrm>
        <a:off x="0" y="718540"/>
        <a:ext cx="3156019" cy="1738800"/>
      </dsp:txXfrm>
    </dsp:sp>
    <dsp:sp modelId="{24BCC6B0-5193-4A05-B52A-E970BBD081D2}">
      <dsp:nvSpPr>
        <dsp:cNvPr id="0" name=""/>
        <dsp:cNvSpPr/>
      </dsp:nvSpPr>
      <dsp:spPr>
        <a:xfrm>
          <a:off x="0" y="2457340"/>
          <a:ext cx="3156019" cy="6317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 Black"/>
            </a:rPr>
            <a:t>Modifications</a:t>
          </a:r>
        </a:p>
      </dsp:txBody>
      <dsp:txXfrm>
        <a:off x="30842" y="2488182"/>
        <a:ext cx="3094335" cy="570115"/>
      </dsp:txXfrm>
    </dsp:sp>
    <dsp:sp modelId="{D03C3530-81A2-4A94-8FA3-7F95E1BC1BDE}">
      <dsp:nvSpPr>
        <dsp:cNvPr id="0" name=""/>
        <dsp:cNvSpPr/>
      </dsp:nvSpPr>
      <dsp:spPr>
        <a:xfrm>
          <a:off x="0" y="3089140"/>
          <a:ext cx="3156019" cy="111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204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Minimalistic Stand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Terminal Blocks</a:t>
          </a:r>
        </a:p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 dirty="0">
              <a:latin typeface="Arial Black"/>
            </a:rPr>
            <a:t>Vibrational Damping</a:t>
          </a:r>
        </a:p>
      </dsp:txBody>
      <dsp:txXfrm>
        <a:off x="0" y="3089140"/>
        <a:ext cx="3156019" cy="1117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6C69F-C36E-4C55-AFB6-B46AA3999B44}">
      <dsp:nvSpPr>
        <dsp:cNvPr id="0" name=""/>
        <dsp:cNvSpPr/>
      </dsp:nvSpPr>
      <dsp:spPr>
        <a:xfrm>
          <a:off x="731519" y="0"/>
          <a:ext cx="8290560" cy="34870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6C02C-713A-4A54-B6C9-544C81CEC771}">
      <dsp:nvSpPr>
        <dsp:cNvPr id="0" name=""/>
        <dsp:cNvSpPr/>
      </dsp:nvSpPr>
      <dsp:spPr>
        <a:xfrm>
          <a:off x="4762" y="1046111"/>
          <a:ext cx="2303145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NASA-MSFC Visit</a:t>
          </a:r>
          <a:endParaRPr lang="en-US" sz="3400" b="0" kern="1200"/>
        </a:p>
      </dsp:txBody>
      <dsp:txXfrm>
        <a:off x="72851" y="1114200"/>
        <a:ext cx="2166967" cy="1258637"/>
      </dsp:txXfrm>
    </dsp:sp>
    <dsp:sp modelId="{9D22E173-13B8-4D4D-B29A-95071C978894}">
      <dsp:nvSpPr>
        <dsp:cNvPr id="0" name=""/>
        <dsp:cNvSpPr/>
      </dsp:nvSpPr>
      <dsp:spPr>
        <a:xfrm>
          <a:off x="2485072" y="1046111"/>
          <a:ext cx="2303145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Sensor Selection</a:t>
          </a:r>
        </a:p>
      </dsp:txBody>
      <dsp:txXfrm>
        <a:off x="2553161" y="1114200"/>
        <a:ext cx="2166967" cy="1258637"/>
      </dsp:txXfrm>
    </dsp:sp>
    <dsp:sp modelId="{78E367DF-E11F-42E6-88DD-718EC31E29E9}">
      <dsp:nvSpPr>
        <dsp:cNvPr id="0" name=""/>
        <dsp:cNvSpPr/>
      </dsp:nvSpPr>
      <dsp:spPr>
        <a:xfrm>
          <a:off x="4965382" y="1046111"/>
          <a:ext cx="2303145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Material Research</a:t>
          </a:r>
        </a:p>
      </dsp:txBody>
      <dsp:txXfrm>
        <a:off x="5033471" y="1114200"/>
        <a:ext cx="2166967" cy="1258637"/>
      </dsp:txXfrm>
    </dsp:sp>
    <dsp:sp modelId="{24153379-C4A4-4D16-A6B9-28C15113B4D5}">
      <dsp:nvSpPr>
        <dsp:cNvPr id="0" name=""/>
        <dsp:cNvSpPr/>
      </dsp:nvSpPr>
      <dsp:spPr>
        <a:xfrm>
          <a:off x="7445692" y="1046111"/>
          <a:ext cx="2303145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Spring Planning</a:t>
          </a:r>
        </a:p>
      </dsp:txBody>
      <dsp:txXfrm>
        <a:off x="7513781" y="1114200"/>
        <a:ext cx="2166967" cy="125863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DC311-9356-4C8B-AC24-73FCB8E188D2}">
      <dsp:nvSpPr>
        <dsp:cNvPr id="0" name=""/>
        <dsp:cNvSpPr/>
      </dsp:nvSpPr>
      <dsp:spPr>
        <a:xfrm>
          <a:off x="0" y="48815"/>
          <a:ext cx="4888701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Aptos Display" panose="020B0004020202020204" pitchFamily="34" charset="0"/>
            </a:rPr>
            <a:t>Core Functionality</a:t>
          </a:r>
        </a:p>
      </dsp:txBody>
      <dsp:txXfrm>
        <a:off x="29985" y="78800"/>
        <a:ext cx="4828731" cy="554280"/>
      </dsp:txXfrm>
    </dsp:sp>
    <dsp:sp modelId="{0F5CC329-296D-41A0-B362-E044A29B1FC5}">
      <dsp:nvSpPr>
        <dsp:cNvPr id="0" name=""/>
        <dsp:cNvSpPr/>
      </dsp:nvSpPr>
      <dsp:spPr>
        <a:xfrm>
          <a:off x="0" y="663065"/>
          <a:ext cx="4888701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216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Thrust Measurement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Calibration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Error Analysis</a:t>
          </a:r>
        </a:p>
      </dsp:txBody>
      <dsp:txXfrm>
        <a:off x="0" y="663065"/>
        <a:ext cx="4888701" cy="1035000"/>
      </dsp:txXfrm>
    </dsp:sp>
    <dsp:sp modelId="{7E7D6747-D917-46F2-922D-4809D4AAC4D4}">
      <dsp:nvSpPr>
        <dsp:cNvPr id="0" name=""/>
        <dsp:cNvSpPr/>
      </dsp:nvSpPr>
      <dsp:spPr>
        <a:xfrm>
          <a:off x="0" y="1698065"/>
          <a:ext cx="4888701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Aptos Display" panose="020B0004020202020204" pitchFamily="34" charset="0"/>
            </a:rPr>
            <a:t>Concept Generation</a:t>
          </a:r>
        </a:p>
      </dsp:txBody>
      <dsp:txXfrm>
        <a:off x="29985" y="1728050"/>
        <a:ext cx="4828731" cy="554280"/>
      </dsp:txXfrm>
    </dsp:sp>
    <dsp:sp modelId="{7826F334-E979-4BFA-A41D-976D20A05A8A}">
      <dsp:nvSpPr>
        <dsp:cNvPr id="0" name=""/>
        <dsp:cNvSpPr/>
      </dsp:nvSpPr>
      <dsp:spPr>
        <a:xfrm>
          <a:off x="0" y="2312315"/>
          <a:ext cx="4888701" cy="685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216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Key Functions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Function Solutions</a:t>
          </a:r>
        </a:p>
      </dsp:txBody>
      <dsp:txXfrm>
        <a:off x="0" y="2312315"/>
        <a:ext cx="4888701" cy="685687"/>
      </dsp:txXfrm>
    </dsp:sp>
    <dsp:sp modelId="{86A4E81D-5542-453A-95A6-07D51AC21588}">
      <dsp:nvSpPr>
        <dsp:cNvPr id="0" name=""/>
        <dsp:cNvSpPr/>
      </dsp:nvSpPr>
      <dsp:spPr>
        <a:xfrm>
          <a:off x="0" y="2998002"/>
          <a:ext cx="4888701" cy="614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>
              <a:latin typeface="Aptos Display" panose="020B0004020202020204" pitchFamily="34" charset="0"/>
            </a:rPr>
            <a:t>Concept Selection</a:t>
          </a:r>
        </a:p>
      </dsp:txBody>
      <dsp:txXfrm>
        <a:off x="29985" y="3027987"/>
        <a:ext cx="4828731" cy="554280"/>
      </dsp:txXfrm>
    </dsp:sp>
    <dsp:sp modelId="{9A100C42-9126-45F9-9AD8-EDDFECC6EC62}">
      <dsp:nvSpPr>
        <dsp:cNvPr id="0" name=""/>
        <dsp:cNvSpPr/>
      </dsp:nvSpPr>
      <dsp:spPr>
        <a:xfrm>
          <a:off x="0" y="3612252"/>
          <a:ext cx="4888701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216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House of Quality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Pugh Chart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>
              <a:latin typeface="Aptos Display" panose="020B0004020202020204" pitchFamily="34" charset="0"/>
            </a:rPr>
            <a:t>Final Selection &amp; Evolution</a:t>
          </a:r>
        </a:p>
      </dsp:txBody>
      <dsp:txXfrm>
        <a:off x="0" y="3612252"/>
        <a:ext cx="4888701" cy="103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E83C6-6344-FD44-F2A5-820CF4C7B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95F15A-4775-AEA5-B1CC-E1B9F5F1C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3F2745-BB3B-3D6A-045D-F4B4AB297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00D40-9828-2AED-ACE2-8F29AA1908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E5ECC-7546-FC77-D0E7-F69E608AD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7F8897-6E9E-2E9A-6498-2668193A0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722AA2-D225-9A8F-2799-37CB2D026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F50A2-2C8A-CE1F-1554-341FE9992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B5CD0-9570-D820-176C-23A21C41C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002959-517E-E42D-274F-377B2AA0E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71DADB-F1B0-0286-3A74-6DB173A35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2114D-8799-082B-467D-9B96245B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47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7A8F9-2389-678F-D823-1F7BE2EC2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C76AF-FB39-00BB-89C2-8A7A7008BE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AD3BC-614E-BDAE-38E1-2435F56CE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A7451-2539-DF09-9278-C534A6B918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2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58C11-6CA6-EB32-60AC-C979F3C8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91F4D9-72A4-F93F-A534-2E613807A2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9EE9C-2A5A-074D-2D47-3158AFD38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180C4-5AC3-3280-4346-A1E560E2A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38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DB89E-85F3-0A56-A77F-F02FDA0C9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5ED871-03CB-2358-E851-713D4FE2B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7C368-650D-9D3C-DCD3-9455A7AD6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858EC-E4C3-BAED-561F-3DB2F4708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7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BD125-865F-A540-51DC-A91BF15AC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37A89-DFBB-5512-A5D8-BBBF50348E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2176A-6D15-63B7-6ED4-7D793B4CCC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5EAFA-24C1-57E7-CEBC-A56D318115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83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BA3ED-3EE2-9491-2952-7BDF773D6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1F48B3-CF18-A8F9-3E59-FDE78971B3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07CFF3-43D5-BECE-82FD-B01B076FFE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9F5E9-7706-FBFD-2F03-4EA13EAA90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1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02F72-49A2-DBC4-255D-B6561DF0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05389-CBEF-B70A-6AFB-A93F7E0A9C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8FF683-F548-5F3B-8244-10D3EE616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57F9A-B2D5-52B9-1B56-92A73962B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5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0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7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0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95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01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75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F03A2-9025-2B60-8859-28EE20D9E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387CF9-0FDF-2839-18F7-BCDD9ED8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73B1A-1DD9-78CA-9E13-41B78BE80A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FD09C-8A82-62E3-BAB4-F7ACC9D89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69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Accurately measure 0.1N of thrust</a:t>
            </a:r>
          </a:p>
          <a:p>
            <a:r>
              <a:rPr lang="en-US"/>
              <a:t>Manufacturability by a university</a:t>
            </a:r>
          </a:p>
          <a:p>
            <a:r>
              <a:rPr lang="en-US"/>
              <a:t>Perform a remote, in-place calibration in a vacuum environment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3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0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/>
              <a:t>Operate under a vacuum</a:t>
            </a:r>
          </a:p>
          <a:p>
            <a:pPr marL="176679" indent="-176679">
              <a:buFontTx/>
              <a:buChar char="-"/>
            </a:pPr>
            <a:r>
              <a:rPr lang="en-US"/>
              <a:t>Green propellant used</a:t>
            </a:r>
          </a:p>
          <a:p>
            <a:pPr marL="176679" indent="-176679">
              <a:buFontTx/>
              <a:buChar char="-"/>
            </a:pPr>
            <a:r>
              <a:rPr lang="en-US"/>
              <a:t>Thrust sensor force endurance forces similar to thrust</a:t>
            </a:r>
          </a:p>
          <a:p>
            <a:pPr marL="176679" indent="-176679">
              <a:buFontTx/>
              <a:buChar char="-"/>
            </a:pPr>
            <a:r>
              <a:rPr lang="en-US"/>
              <a:t>Labview?</a:t>
            </a:r>
          </a:p>
          <a:p>
            <a:pPr marL="176679" indent="-176679">
              <a:buFontTx/>
              <a:buChar char="-"/>
            </a:pPr>
            <a:r>
              <a:rPr lang="en-US"/>
              <a:t>Visible from view ports</a:t>
            </a:r>
          </a:p>
          <a:p>
            <a:pPr marL="176679" indent="-176679">
              <a:buFontTx/>
              <a:buChar char="-"/>
            </a:pPr>
            <a:r>
              <a:rPr lang="en-US"/>
              <a:t>Spatial constraint</a:t>
            </a:r>
          </a:p>
          <a:p>
            <a:pPr marL="176679" indent="-176679">
              <a:buFontTx/>
              <a:buChar char="-"/>
            </a:pPr>
            <a:r>
              <a:rPr lang="en-US"/>
              <a:t>Remote ability</a:t>
            </a:r>
          </a:p>
          <a:p>
            <a:pPr marL="176679" indent="-176679">
              <a:buFontTx/>
              <a:buChar char="-"/>
            </a:pPr>
            <a:endParaRPr lang="en-US"/>
          </a:p>
          <a:p>
            <a:pPr marL="176679" indent="-176679">
              <a:buFontTx/>
              <a:buChar char="-"/>
            </a:pPr>
            <a:r>
              <a:rPr lang="en-US"/>
              <a:t>Maybe add about temp up to 1600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75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0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45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00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3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9023" indent="-249023" defTabSz="996094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9023" indent="-249023" defTabSz="996094">
              <a:buFont typeface="+mj-lt"/>
              <a:buAutoNum type="arabicPeriod"/>
              <a:defRPr/>
            </a:pPr>
            <a:r>
              <a:rPr lang="en-US"/>
              <a:t>Center of slide (0 inch y-direction for the entire slide)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6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53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76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0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00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7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1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628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7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6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6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BB0E7-7DEA-4600-A99D-6384C84CF9F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EEA1D82-6B50-4C1B-A679-3FC1F6D045AD}" type="datetime1">
              <a:rPr lang="en-US" smtClean="0"/>
              <a:t>1/20/2025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A244-F9BC-4E50-85C1-E1DA927C32CD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9EBF-294B-41C9-80B8-EE1299B644E1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25E2F4-96E5-400A-A5AE-3E118D5B6A37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90938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0873" y="5671330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540056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9991" y="5675105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DFC18C-B628-9006-36B9-F58D2633E7F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66062" y="3405359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78E76E-A0C5-2941-1A00-07107CAB1E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999" y="5674499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CDE46CD-19D3-336D-5D9C-A5E4B8F00FD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73993" y="3405358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C8FDB6-BABB-B9DA-27CE-D0CFB9CCA7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4020" y="5671330"/>
            <a:ext cx="2019914" cy="498598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E1533D6-51E7-4EF1-BE40-AFEF26F906D5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AEC00A2-DFE6-44CE-BF11-E6B6CD14A549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5EF904-3749-4BB2-A4D2-E1AE2F73FBF1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DAB3E0A-CF91-41D3-8EF3-3EBFF217AC1D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6CAE-681A-418D-80AD-DF988E239ACF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1A6C-D945-49D2-AA07-227F6B4E806D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BD27-82AE-4C40-874C-38B27EF39275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5D45-3E0F-674E-9214-1229CFF0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A0E2-A7E6-00FD-F5FC-BC0F15290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909CD-3271-650E-98FD-526C20E1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5988-D512-4404-94AB-1117AACE8673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946B-BBA7-F02E-2A1E-D3DC3D77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120E-6333-E099-D760-8F744FF4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B9A7-45AA-4A39-92F1-AEEEF84F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0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A13A-3202-4515-B214-D4FB1455F71F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1CB3-05A8-4F14-BE96-9B3642157A79}" type="datetime1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C3E0-D036-4187-8BD0-A83B83E7872A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4A81-BA46-4962-9CF5-20C239CE0590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78D-EFDB-421D-B88B-DF9781598292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08A2F88-232F-4408-B4ED-3145CA4F95B7}" type="datetime1">
              <a:rPr lang="en-US" smtClean="0"/>
              <a:t>1/20/2025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4350CE-B289-4125-AC9A-23AAE56FC8C9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8CB-0E4A-46F5-ACDF-E319BE9897C2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80B0-9883-4641-ADF1-CBA4A1297FDD}" type="datetime1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385987D-626D-4774-BB91-DC7F9C1F2B42}" type="datetime1">
              <a:rPr lang="en-US" smtClean="0"/>
              <a:t>1/20/2025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2D18-AEF1-41C6-BAFD-384C01075D4F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4634-21C7-4F02-BA87-D38C3F55DD2F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24C47C-60EE-43B0-ACF8-8A539DAB6A49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626528F-E354-4536-9872-F55F33EED9D6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1FD8D1-F13B-4A01-AA75-6ABF52CF44AC}" type="datetime1">
              <a:rPr lang="en-US" smtClean="0"/>
              <a:t>1/20/2025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F69D52-1FB6-4DB8-BE98-2FE71FF1C832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DCB53DB-1C72-4DAB-8530-3254655727B9}" type="datetime1">
              <a:rPr lang="en-US" smtClean="0"/>
              <a:t>1/20/2025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AEB7E-3AA4-433B-A520-0C74A5B5AE10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B283-C520-469B-B6D5-9EE9C8AF385D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8812-1EC4-47EF-9CE7-49ACCA99383D}" type="datetime1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7B62-833D-C634-ADD4-F2AAB965C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05344-46E1-445E-4001-D5A15140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1A8B7-4D5A-A5A4-E591-B56EDDEF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C1D6-846E-47E3-A9EF-02AEF9E32AEA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F46F2-FDCE-5244-209D-CA41BC8B0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7EDFF-17C2-A99E-E32F-4588AF9B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0EE6E-E7DB-47E9-A30A-4F1E2B53F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6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25DB-D807-4653-AF64-1F15F981DB40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FA10C-5E72-476A-90F4-F5B15E86931D}" type="datetime1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FAF5B4-2BB4-4939-838E-75216D4BD9BD}" type="datetime1">
              <a:rPr lang="en-US" smtClean="0"/>
              <a:t>1/20/2025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F06C544-C40A-4493-B9F2-564D963695FA}" type="datetime1">
              <a:rPr lang="en-US" smtClean="0"/>
              <a:t>1/20/2025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4C4-6302-4059-A2B2-A46386A2CBD6}" type="datetime1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7E80C-DCB8-4227-9CE5-CFC4C5FE64E5}" type="datetime1">
              <a:rPr lang="en-US" smtClean="0"/>
              <a:t>1/20/2025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0" r:id="rId20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CF3A4-4A9B-4C15-A50C-6F41C92DC533}" type="datetime1">
              <a:rPr lang="en-US" smtClean="0"/>
              <a:t>1/20/2025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  <p:sldLayoutId id="2147483691" r:id="rId20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3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47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6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diagramColors" Target="../diagrams/colors9.xml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diagramQuickStyle" Target="../diagrams/quickStyle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diagramLayout" Target="../diagrams/layout9.xml"/><Relationship Id="rId5" Type="http://schemas.openxmlformats.org/officeDocument/2006/relationships/image" Target="../media/image48.png"/><Relationship Id="rId10" Type="http://schemas.openxmlformats.org/officeDocument/2006/relationships/diagramData" Target="../diagrams/data9.xml"/><Relationship Id="rId4" Type="http://schemas.openxmlformats.org/officeDocument/2006/relationships/image" Target="../media/image32.svg"/><Relationship Id="rId9" Type="http://schemas.openxmlformats.org/officeDocument/2006/relationships/image" Target="../media/image43.jpeg"/><Relationship Id="rId14" Type="http://schemas.microsoft.com/office/2007/relationships/diagramDrawing" Target="../diagrams/drawing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bicon.space/product/1/0-1n-ht-thruster" TargetMode="External"/><Relationship Id="rId7" Type="http://schemas.openxmlformats.org/officeDocument/2006/relationships/hyperlink" Target="https://www.nasa.gov/missions/tech-demonstration/green-propellant-infusion-mission-gpim-overview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jpl.nasa.gov/missions/lunar-flashlight/" TargetMode="External"/><Relationship Id="rId5" Type="http://schemas.openxmlformats.org/officeDocument/2006/relationships/hyperlink" Target="https://www.nasa.gov/missions/tech-demonstration/new-green-propellants-complete-milestones/" TargetMode="External"/><Relationship Id="rId4" Type="http://schemas.openxmlformats.org/officeDocument/2006/relationships/hyperlink" Target="https://www.nasa.gov/missions/tech-demonstration/nasas-green-propellant-infusion-mission-nears-completion/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26" Type="http://schemas.openxmlformats.org/officeDocument/2006/relationships/image" Target="../media/image48.png"/><Relationship Id="rId3" Type="http://schemas.openxmlformats.org/officeDocument/2006/relationships/diagramData" Target="../diagrams/data10.xml"/><Relationship Id="rId21" Type="http://schemas.openxmlformats.org/officeDocument/2006/relationships/image" Target="../media/image63.svg"/><Relationship Id="rId7" Type="http://schemas.microsoft.com/office/2007/relationships/diagramDrawing" Target="../diagrams/drawing10.xml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32.sv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53.svg"/><Relationship Id="rId24" Type="http://schemas.openxmlformats.org/officeDocument/2006/relationships/image" Target="../media/image31.png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33.pn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49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" Type="http://schemas.openxmlformats.org/officeDocument/2006/relationships/diagramData" Target="../diagrams/data11.xml"/><Relationship Id="rId21" Type="http://schemas.openxmlformats.org/officeDocument/2006/relationships/image" Target="../media/image63.svg"/><Relationship Id="rId7" Type="http://schemas.microsoft.com/office/2007/relationships/diagramDrawing" Target="../diagrams/drawing11.xml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53.svg"/><Relationship Id="rId5" Type="http://schemas.openxmlformats.org/officeDocument/2006/relationships/diagramQuickStyle" Target="../diagrams/quickStyle11.xml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10" Type="http://schemas.openxmlformats.org/officeDocument/2006/relationships/image" Target="../media/image52.png"/><Relationship Id="rId19" Type="http://schemas.openxmlformats.org/officeDocument/2006/relationships/image" Target="../media/image61.svg"/><Relationship Id="rId4" Type="http://schemas.openxmlformats.org/officeDocument/2006/relationships/diagramLayout" Target="../diagrams/layout11.xml"/><Relationship Id="rId9" Type="http://schemas.openxmlformats.org/officeDocument/2006/relationships/image" Target="../media/image5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782EC-1E88-6A7F-D786-94C1853F6B1D}"/>
              </a:ext>
            </a:extLst>
          </p:cNvPr>
          <p:cNvSpPr/>
          <p:nvPr/>
        </p:nvSpPr>
        <p:spPr>
          <a:xfrm>
            <a:off x="688258" y="2907314"/>
            <a:ext cx="3264310" cy="7680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139218"/>
            <a:ext cx="9144000" cy="768096"/>
          </a:xfrm>
        </p:spPr>
        <p:txBody>
          <a:bodyPr/>
          <a:lstStyle/>
          <a:p>
            <a:r>
              <a:rPr lang="en-US"/>
              <a:t>Green Propellant Thrust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/>
          <a:lstStyle/>
          <a:p>
            <a:r>
              <a:rPr lang="en-US"/>
              <a:t>Team 517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371929"/>
            <a:ext cx="9144000" cy="484632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Jeffrey Hill, Aidan Hoolihan, Ryan Kaczmarczyk, </a:t>
            </a:r>
            <a:endParaRPr lang="en-US" sz="1800"/>
          </a:p>
          <a:p>
            <a:r>
              <a:rPr lang="en-US" sz="1800">
                <a:latin typeface="Arial"/>
                <a:cs typeface="Arial"/>
              </a:rPr>
              <a:t>Nicholas Jensen, Edward Zapert</a:t>
            </a:r>
            <a:endParaRPr lang="en-US" sz="1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11/19/2024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Heart 31">
            <a:extLst>
              <a:ext uri="{FF2B5EF4-FFF2-40B4-BE49-F238E27FC236}">
                <a16:creationId xmlns:a16="http://schemas.microsoft.com/office/drawing/2014/main" id="{2CF05F0A-9F35-6D05-30D2-A7F843C2BD36}"/>
              </a:ext>
            </a:extLst>
          </p:cNvPr>
          <p:cNvSpPr/>
          <p:nvPr/>
        </p:nvSpPr>
        <p:spPr>
          <a:xfrm>
            <a:off x="3208601" y="2698928"/>
            <a:ext cx="171020" cy="521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273C536C-6C28-6DC3-27B4-ED0F3C13003A}"/>
              </a:ext>
            </a:extLst>
          </p:cNvPr>
          <p:cNvSpPr/>
          <p:nvPr/>
        </p:nvSpPr>
        <p:spPr>
          <a:xfrm>
            <a:off x="3204224" y="2585207"/>
            <a:ext cx="171020" cy="521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Magnetic Disk 28">
            <a:extLst>
              <a:ext uri="{FF2B5EF4-FFF2-40B4-BE49-F238E27FC236}">
                <a16:creationId xmlns:a16="http://schemas.microsoft.com/office/drawing/2014/main" id="{11E23E67-851E-BD47-FF6C-CAF10099AC65}"/>
              </a:ext>
            </a:extLst>
          </p:cNvPr>
          <p:cNvSpPr/>
          <p:nvPr/>
        </p:nvSpPr>
        <p:spPr>
          <a:xfrm>
            <a:off x="3212245" y="2225647"/>
            <a:ext cx="171020" cy="521290"/>
          </a:xfrm>
          <a:prstGeom prst="flowChartMagneticDisk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84908E8-36D7-C47F-DE05-A35BC35F56A7}"/>
              </a:ext>
            </a:extLst>
          </p:cNvPr>
          <p:cNvSpPr/>
          <p:nvPr/>
        </p:nvSpPr>
        <p:spPr>
          <a:xfrm>
            <a:off x="3020528" y="1806843"/>
            <a:ext cx="531272" cy="53370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Manual Operation 34">
            <a:extLst>
              <a:ext uri="{FF2B5EF4-FFF2-40B4-BE49-F238E27FC236}">
                <a16:creationId xmlns:a16="http://schemas.microsoft.com/office/drawing/2014/main" id="{E3EAD547-FF40-437E-3C31-5381F1F9DF79}"/>
              </a:ext>
            </a:extLst>
          </p:cNvPr>
          <p:cNvSpPr/>
          <p:nvPr/>
        </p:nvSpPr>
        <p:spPr>
          <a:xfrm rot="10800000">
            <a:off x="3160848" y="2625711"/>
            <a:ext cx="266527" cy="304717"/>
          </a:xfrm>
          <a:prstGeom prst="flowChartManualOperation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>
            <a:extLst>
              <a:ext uri="{FF2B5EF4-FFF2-40B4-BE49-F238E27FC236}">
                <a16:creationId xmlns:a16="http://schemas.microsoft.com/office/drawing/2014/main" id="{FCBAB8A5-EEC4-F6F2-D4AA-972146D33763}"/>
              </a:ext>
            </a:extLst>
          </p:cNvPr>
          <p:cNvSpPr/>
          <p:nvPr/>
        </p:nvSpPr>
        <p:spPr>
          <a:xfrm>
            <a:off x="3118405" y="1536537"/>
            <a:ext cx="2824227" cy="3646025"/>
          </a:xfrm>
          <a:prstGeom prst="trapezoid">
            <a:avLst/>
          </a:prstGeom>
          <a:solidFill>
            <a:schemeClr val="bg1">
              <a:lumMod val="85000"/>
            </a:schemeClr>
          </a:solidFill>
          <a:scene3d>
            <a:camera prst="isometricOffAxis1Left"/>
            <a:lightRig rig="threePt" dir="t"/>
          </a:scene3d>
          <a:sp3d extrusionH="1524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69117E-CD75-1F73-61CE-CC631C775463}"/>
              </a:ext>
            </a:extLst>
          </p:cNvPr>
          <p:cNvSpPr/>
          <p:nvPr/>
        </p:nvSpPr>
        <p:spPr>
          <a:xfrm>
            <a:off x="1729441" y="3429000"/>
            <a:ext cx="3084656" cy="100414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0">
              <a:rot lat="18000000" lon="18220688" rev="3595657"/>
            </a:camera>
            <a:lightRig rig="threePt" dir="t"/>
          </a:scene3d>
          <a:sp3d extrusionH="101600" contourW="19050">
            <a:extrusionClr>
              <a:schemeClr val="bg1"/>
            </a:extrusionClr>
            <a:contourClr>
              <a:schemeClr val="tx1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344564-64F3-FEE6-BA88-AD85C2C56134}"/>
              </a:ext>
            </a:extLst>
          </p:cNvPr>
          <p:cNvSpPr/>
          <p:nvPr/>
        </p:nvSpPr>
        <p:spPr>
          <a:xfrm>
            <a:off x="2751630" y="3378723"/>
            <a:ext cx="578734" cy="590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1Left"/>
            <a:lightRig rig="threePt" dir="t"/>
          </a:scene3d>
          <a:sp3d extrusionH="615950" contourW="12700">
            <a:extrusionClr>
              <a:schemeClr val="bg1">
                <a:lumMod val="75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66276-D42E-B20D-8C6C-2372627ADE75}"/>
              </a:ext>
            </a:extLst>
          </p:cNvPr>
          <p:cNvSpPr/>
          <p:nvPr/>
        </p:nvSpPr>
        <p:spPr>
          <a:xfrm>
            <a:off x="1881845" y="3437678"/>
            <a:ext cx="2660248" cy="31967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3600000">
              <a:rot lat="17160000" lon="19023633" rev="2940000"/>
            </a:camera>
            <a:lightRig rig="threePt" dir="t"/>
          </a:scene3d>
          <a:sp3d extrusionH="101600" contourW="12700">
            <a:extrusionClr>
              <a:schemeClr val="bg1">
                <a:lumMod val="9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025608-5685-B2A9-77D5-E69BE7D4FF85}"/>
              </a:ext>
            </a:extLst>
          </p:cNvPr>
          <p:cNvSpPr/>
          <p:nvPr/>
        </p:nvSpPr>
        <p:spPr>
          <a:xfrm>
            <a:off x="1599227" y="1110455"/>
            <a:ext cx="3084656" cy="133976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0">
              <a:rot lat="18000000" lon="18220688" rev="3595657"/>
            </a:camera>
            <a:lightRig rig="threePt" dir="t"/>
          </a:scene3d>
          <a:sp3d extrusionH="101600" contourW="12700">
            <a:extrusionClr>
              <a:schemeClr val="bg1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Direct Access Storage 22">
            <a:extLst>
              <a:ext uri="{FF2B5EF4-FFF2-40B4-BE49-F238E27FC236}">
                <a16:creationId xmlns:a16="http://schemas.microsoft.com/office/drawing/2014/main" id="{8677CC7E-1E21-AE9A-2FEE-C3F377D85468}"/>
              </a:ext>
            </a:extLst>
          </p:cNvPr>
          <p:cNvSpPr/>
          <p:nvPr/>
        </p:nvSpPr>
        <p:spPr>
          <a:xfrm>
            <a:off x="1803596" y="3523400"/>
            <a:ext cx="1337959" cy="474565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1Left">
              <a:rot lat="10200000" lon="10200000" rev="3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1EDFF265-2290-C02D-B89E-C547D073DC45}"/>
              </a:ext>
            </a:extLst>
          </p:cNvPr>
          <p:cNvSpPr/>
          <p:nvPr/>
        </p:nvSpPr>
        <p:spPr>
          <a:xfrm>
            <a:off x="256195" y="1917056"/>
            <a:ext cx="2824227" cy="3830489"/>
          </a:xfrm>
          <a:prstGeom prst="trapezoid">
            <a:avLst/>
          </a:prstGeom>
          <a:solidFill>
            <a:schemeClr val="bg1">
              <a:lumMod val="85000"/>
            </a:schemeClr>
          </a:solidFill>
          <a:scene3d>
            <a:camera prst="isometricOffAxis1Left"/>
            <a:lightRig rig="threePt" dir="t"/>
          </a:scene3d>
          <a:sp3d extrusionH="152400"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A6112C-34FA-6958-6719-7E2854AFC3FD}"/>
              </a:ext>
            </a:extLst>
          </p:cNvPr>
          <p:cNvSpPr/>
          <p:nvPr/>
        </p:nvSpPr>
        <p:spPr>
          <a:xfrm>
            <a:off x="3077664" y="3113913"/>
            <a:ext cx="482249" cy="439192"/>
          </a:xfrm>
          <a:prstGeom prst="ellipse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Oval 37">
            <a:extLst>
              <a:ext uri="{FF2B5EF4-FFF2-40B4-BE49-F238E27FC236}">
                <a16:creationId xmlns:a16="http://schemas.microsoft.com/office/drawing/2014/main" id="{3C0998D4-CD06-2371-A6AB-B4AAD033C1EE}"/>
              </a:ext>
            </a:extLst>
          </p:cNvPr>
          <p:cNvSpPr/>
          <p:nvPr/>
        </p:nvSpPr>
        <p:spPr>
          <a:xfrm>
            <a:off x="1409443" y="3523400"/>
            <a:ext cx="557036" cy="585979"/>
          </a:xfrm>
          <a:prstGeom prst="ellipse">
            <a:avLst/>
          </a:prstGeom>
          <a:scene3d>
            <a:camera prst="isometricOffAxis1Left"/>
            <a:lightRig rig="threePt" dir="t"/>
          </a:scene3d>
          <a:sp3d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2">
            <a:extLst>
              <a:ext uri="{FF2B5EF4-FFF2-40B4-BE49-F238E27FC236}">
                <a16:creationId xmlns:a16="http://schemas.microsoft.com/office/drawing/2014/main" id="{A922DAE9-3807-7984-BB70-6072DE1EFDD5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/>
              </a:rPr>
              <a:t>Functionalities that Define Success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6741B8A-65F9-49A3-89C2-659098C2E737}"/>
              </a:ext>
            </a:extLst>
          </p:cNvPr>
          <p:cNvSpPr/>
          <p:nvPr/>
        </p:nvSpPr>
        <p:spPr>
          <a:xfrm>
            <a:off x="6482113" y="1798165"/>
            <a:ext cx="3510399" cy="163083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>
                <a:solidFill>
                  <a:schemeClr val="bg1"/>
                </a:solidFill>
                <a:latin typeface="Aptos Display" panose="020B0004020202020204" pitchFamily="34" charset="0"/>
              </a:rPr>
              <a:t>Critical Subsystems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Thrust Measurement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Calibration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Data Processing</a:t>
            </a:r>
          </a:p>
        </p:txBody>
      </p:sp>
      <p:sp>
        <p:nvSpPr>
          <p:cNvPr id="57" name="Slide Number Placeholder 4">
            <a:extLst>
              <a:ext uri="{FF2B5EF4-FFF2-40B4-BE49-F238E27FC236}">
                <a16:creationId xmlns:a16="http://schemas.microsoft.com/office/drawing/2014/main" id="{73038C72-3991-D495-9B5E-08B16053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9752AF9-00B4-EF3E-57B4-073E25F1B812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3892402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AD34-033C-C1EC-8B26-B80E69AA6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art 4">
            <a:extLst>
              <a:ext uri="{FF2B5EF4-FFF2-40B4-BE49-F238E27FC236}">
                <a16:creationId xmlns:a16="http://schemas.microsoft.com/office/drawing/2014/main" id="{A7B04784-A255-A7CA-B04D-6AB3BDB145E0}"/>
              </a:ext>
            </a:extLst>
          </p:cNvPr>
          <p:cNvSpPr/>
          <p:nvPr/>
        </p:nvSpPr>
        <p:spPr>
          <a:xfrm>
            <a:off x="3389931" y="3850095"/>
            <a:ext cx="325054" cy="72415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E181D5A8-78E3-DD47-0C11-EE5196593285}"/>
              </a:ext>
            </a:extLst>
          </p:cNvPr>
          <p:cNvSpPr/>
          <p:nvPr/>
        </p:nvSpPr>
        <p:spPr>
          <a:xfrm>
            <a:off x="3389931" y="3684399"/>
            <a:ext cx="325054" cy="724159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owchart: Magnetic Disk 1">
            <a:extLst>
              <a:ext uri="{FF2B5EF4-FFF2-40B4-BE49-F238E27FC236}">
                <a16:creationId xmlns:a16="http://schemas.microsoft.com/office/drawing/2014/main" id="{941886A4-AB1A-2962-0139-0833C893963C}"/>
              </a:ext>
            </a:extLst>
          </p:cNvPr>
          <p:cNvSpPr/>
          <p:nvPr/>
        </p:nvSpPr>
        <p:spPr>
          <a:xfrm>
            <a:off x="3426242" y="2583472"/>
            <a:ext cx="289225" cy="944674"/>
          </a:xfrm>
          <a:prstGeom prst="flowChartMagneticDisk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16D5088-E3EE-8423-77BD-CDE0E8B82F75}"/>
              </a:ext>
            </a:extLst>
          </p:cNvPr>
          <p:cNvSpPr/>
          <p:nvPr/>
        </p:nvSpPr>
        <p:spPr>
          <a:xfrm>
            <a:off x="3020986" y="1899443"/>
            <a:ext cx="1097280" cy="10972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Operation 2">
            <a:extLst>
              <a:ext uri="{FF2B5EF4-FFF2-40B4-BE49-F238E27FC236}">
                <a16:creationId xmlns:a16="http://schemas.microsoft.com/office/drawing/2014/main" id="{98175C7A-C548-62EB-9F78-0E29B15BA35E}"/>
              </a:ext>
            </a:extLst>
          </p:cNvPr>
          <p:cNvSpPr/>
          <p:nvPr/>
        </p:nvSpPr>
        <p:spPr>
          <a:xfrm rot="10800000">
            <a:off x="3308287" y="3395284"/>
            <a:ext cx="522930" cy="651194"/>
          </a:xfrm>
          <a:prstGeom prst="flowChartManualOperation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C53BFE-050D-6937-6069-EF017E32D4C9}"/>
              </a:ext>
            </a:extLst>
          </p:cNvPr>
          <p:cNvSpPr/>
          <p:nvPr/>
        </p:nvSpPr>
        <p:spPr>
          <a:xfrm>
            <a:off x="2666799" y="1585538"/>
            <a:ext cx="1805651" cy="4204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ysClr val="windowText" lastClr="000000"/>
                </a:solidFill>
                <a:latin typeface="Aptos Display" panose="020B0004020202020204" pitchFamily="34" charset="0"/>
              </a:rPr>
              <a:t>Thrust Sensor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84C188-EA68-2E3D-B9BD-A033747E67CD}"/>
              </a:ext>
            </a:extLst>
          </p:cNvPr>
          <p:cNvSpPr/>
          <p:nvPr/>
        </p:nvSpPr>
        <p:spPr>
          <a:xfrm>
            <a:off x="1131740" y="3044410"/>
            <a:ext cx="1805651" cy="4204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ysClr val="windowText" lastClr="000000"/>
                </a:solidFill>
                <a:latin typeface="Aptos Display" panose="020B0004020202020204" pitchFamily="34" charset="0"/>
              </a:rPr>
              <a:t>0.1 N Thruster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5C2B2-B9DE-E37C-B9C5-7384B32B6DDF}"/>
              </a:ext>
            </a:extLst>
          </p:cNvPr>
          <p:cNvSpPr/>
          <p:nvPr/>
        </p:nvSpPr>
        <p:spPr>
          <a:xfrm>
            <a:off x="5191165" y="2322481"/>
            <a:ext cx="2704226" cy="49577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 b="1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Measure 0.1N of Thrust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pPr algn="ctr"/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  <a:p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AEC01B-90D3-AC81-1562-FA5F1A1AAD8C}"/>
              </a:ext>
            </a:extLst>
          </p:cNvPr>
          <p:cNvSpPr/>
          <p:nvPr/>
        </p:nvSpPr>
        <p:spPr>
          <a:xfrm>
            <a:off x="5183449" y="1585538"/>
            <a:ext cx="4341752" cy="53243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Thrust Measurement Subsystem Target</a:t>
            </a:r>
          </a:p>
        </p:txBody>
      </p:sp>
      <p:sp>
        <p:nvSpPr>
          <p:cNvPr id="11" name="Title 12">
            <a:extLst>
              <a:ext uri="{FF2B5EF4-FFF2-40B4-BE49-F238E27FC236}">
                <a16:creationId xmlns:a16="http://schemas.microsoft.com/office/drawing/2014/main" id="{ABF7DBD7-3B4E-3F53-7FFD-B818984C22AC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4942805-C7A6-3FD7-F9AE-DF06B74B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8BFEED-5140-44D8-50B9-EFB5B21CE637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2237514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DD9CC-2C53-4E16-09B7-41872FCAF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0741D3F9-1F80-CA85-AA05-96055D69D0D3}"/>
              </a:ext>
            </a:extLst>
          </p:cNvPr>
          <p:cNvSpPr/>
          <p:nvPr/>
        </p:nvSpPr>
        <p:spPr>
          <a:xfrm>
            <a:off x="-848161" y="1925993"/>
            <a:ext cx="3429201" cy="339567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AD42E0-1C9E-634B-E372-4BF9D55BF3C7}"/>
              </a:ext>
            </a:extLst>
          </p:cNvPr>
          <p:cNvSpPr/>
          <p:nvPr/>
        </p:nvSpPr>
        <p:spPr>
          <a:xfrm>
            <a:off x="-1869146" y="1532456"/>
            <a:ext cx="2838379" cy="403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78F12E-927D-9171-D7C1-63DFDEC7F302}"/>
              </a:ext>
            </a:extLst>
          </p:cNvPr>
          <p:cNvSpPr/>
          <p:nvPr/>
        </p:nvSpPr>
        <p:spPr>
          <a:xfrm>
            <a:off x="499883" y="3182412"/>
            <a:ext cx="733112" cy="730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9A9366-B571-98A7-6EFD-A3E2F35CA68E}"/>
              </a:ext>
            </a:extLst>
          </p:cNvPr>
          <p:cNvSpPr/>
          <p:nvPr/>
        </p:nvSpPr>
        <p:spPr>
          <a:xfrm>
            <a:off x="866439" y="5612271"/>
            <a:ext cx="1765098" cy="59826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1"/>
                </a:solidFill>
                <a:latin typeface="Aptos Display" panose="020B0004020202020204" pitchFamily="34" charset="0"/>
              </a:rPr>
              <a:t>Vacuum Chamber Wall</a:t>
            </a:r>
          </a:p>
        </p:txBody>
      </p:sp>
      <p:sp>
        <p:nvSpPr>
          <p:cNvPr id="72" name="Title 12">
            <a:extLst>
              <a:ext uri="{FF2B5EF4-FFF2-40B4-BE49-F238E27FC236}">
                <a16:creationId xmlns:a16="http://schemas.microsoft.com/office/drawing/2014/main" id="{CC95A351-7FF6-1F61-7298-2544CDDC306C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511437D3-35A7-423A-2B9D-7AD1DBCFCB82}"/>
              </a:ext>
            </a:extLst>
          </p:cNvPr>
          <p:cNvCxnSpPr>
            <a:cxnSpLocks/>
            <a:stCxn id="37" idx="6"/>
            <a:endCxn id="25" idx="6"/>
          </p:cNvCxnSpPr>
          <p:nvPr/>
        </p:nvCxnSpPr>
        <p:spPr>
          <a:xfrm>
            <a:off x="1232995" y="3547893"/>
            <a:ext cx="1348045" cy="75939"/>
          </a:xfrm>
          <a:prstGeom prst="curvedConnector3">
            <a:avLst>
              <a:gd name="adj1" fmla="val 5256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2463657A-E72C-DE9C-DD81-A8E0EEE8B211}"/>
              </a:ext>
            </a:extLst>
          </p:cNvPr>
          <p:cNvSpPr/>
          <p:nvPr/>
        </p:nvSpPr>
        <p:spPr>
          <a:xfrm>
            <a:off x="4559279" y="1220603"/>
            <a:ext cx="3429201" cy="47728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Calibration Subsystem Targets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EC7BE9E3-A9B8-E956-904F-FAB294B74392}"/>
              </a:ext>
            </a:extLst>
          </p:cNvPr>
          <p:cNvSpPr/>
          <p:nvPr/>
        </p:nvSpPr>
        <p:spPr>
          <a:xfrm>
            <a:off x="4565701" y="1838144"/>
            <a:ext cx="2419297" cy="43546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Calibrates Remotely 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C3EB0EF-886A-B3AB-FF5A-4D5258149418}"/>
              </a:ext>
            </a:extLst>
          </p:cNvPr>
          <p:cNvSpPr/>
          <p:nvPr/>
        </p:nvSpPr>
        <p:spPr>
          <a:xfrm>
            <a:off x="7148375" y="1840905"/>
            <a:ext cx="2516264" cy="435467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Calibrates in a Vacuum 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pic>
        <p:nvPicPr>
          <p:cNvPr id="120" name="Graphic 119" descr="Laptop with solid fill">
            <a:extLst>
              <a:ext uri="{FF2B5EF4-FFF2-40B4-BE49-F238E27FC236}">
                <a16:creationId xmlns:a16="http://schemas.microsoft.com/office/drawing/2014/main" id="{DD1C065A-CA47-4A6D-093B-C311E46C3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8135" y="2889363"/>
            <a:ext cx="1079744" cy="1079744"/>
          </a:xfrm>
          <a:prstGeom prst="rect">
            <a:avLst/>
          </a:prstGeom>
        </p:spPr>
      </p:pic>
      <p:cxnSp>
        <p:nvCxnSpPr>
          <p:cNvPr id="121" name="Connector: Curved 120">
            <a:extLst>
              <a:ext uri="{FF2B5EF4-FFF2-40B4-BE49-F238E27FC236}">
                <a16:creationId xmlns:a16="http://schemas.microsoft.com/office/drawing/2014/main" id="{38098089-2567-85B8-F1F9-9D5C31B0FC90}"/>
              </a:ext>
            </a:extLst>
          </p:cNvPr>
          <p:cNvCxnSpPr>
            <a:cxnSpLocks/>
          </p:cNvCxnSpPr>
          <p:nvPr/>
        </p:nvCxnSpPr>
        <p:spPr>
          <a:xfrm>
            <a:off x="2581040" y="3623832"/>
            <a:ext cx="327095" cy="91640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4">
            <a:extLst>
              <a:ext uri="{FF2B5EF4-FFF2-40B4-BE49-F238E27FC236}">
                <a16:creationId xmlns:a16="http://schemas.microsoft.com/office/drawing/2014/main" id="{D71059F6-BF24-6E2F-D106-03AE5E38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9FB33B0-5F51-AC74-412E-9F7FBBCD33E8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21578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8FA5E-5CBB-436E-BEF1-65A5C87D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D359410D-5FFF-E60A-90ED-9C1964D8CF72}"/>
              </a:ext>
            </a:extLst>
          </p:cNvPr>
          <p:cNvSpPr/>
          <p:nvPr/>
        </p:nvSpPr>
        <p:spPr>
          <a:xfrm>
            <a:off x="3981691" y="3715472"/>
            <a:ext cx="1307939" cy="2558005"/>
          </a:xfrm>
          <a:custGeom>
            <a:avLst/>
            <a:gdLst>
              <a:gd name="connsiteX0" fmla="*/ 0 w 1307939"/>
              <a:gd name="connsiteY0" fmla="*/ 0 h 2558005"/>
              <a:gd name="connsiteX1" fmla="*/ 1203767 w 1307939"/>
              <a:gd name="connsiteY1" fmla="*/ 879676 h 2558005"/>
              <a:gd name="connsiteX2" fmla="*/ 1307939 w 1307939"/>
              <a:gd name="connsiteY2" fmla="*/ 2558005 h 2558005"/>
              <a:gd name="connsiteX3" fmla="*/ 1134319 w 1307939"/>
              <a:gd name="connsiteY3" fmla="*/ 2534856 h 2558005"/>
              <a:gd name="connsiteX4" fmla="*/ 972274 w 1307939"/>
              <a:gd name="connsiteY4" fmla="*/ 2453833 h 2558005"/>
              <a:gd name="connsiteX5" fmla="*/ 0 w 1307939"/>
              <a:gd name="connsiteY5" fmla="*/ 0 h 255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7939" h="2558005">
                <a:moveTo>
                  <a:pt x="0" y="0"/>
                </a:moveTo>
                <a:lnTo>
                  <a:pt x="1203767" y="879676"/>
                </a:lnTo>
                <a:lnTo>
                  <a:pt x="1307939" y="2558005"/>
                </a:lnTo>
                <a:lnTo>
                  <a:pt x="1134319" y="2534856"/>
                </a:lnTo>
                <a:lnTo>
                  <a:pt x="972274" y="245383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8A3641B-432F-6FC9-ED06-E3809305D688}"/>
              </a:ext>
            </a:extLst>
          </p:cNvPr>
          <p:cNvSpPr/>
          <p:nvPr/>
        </p:nvSpPr>
        <p:spPr>
          <a:xfrm>
            <a:off x="3983418" y="2575919"/>
            <a:ext cx="1006998" cy="1562583"/>
          </a:xfrm>
          <a:custGeom>
            <a:avLst/>
            <a:gdLst>
              <a:gd name="connsiteX0" fmla="*/ 0 w 1006998"/>
              <a:gd name="connsiteY0" fmla="*/ 1111170 h 1562583"/>
              <a:gd name="connsiteX1" fmla="*/ 995423 w 1006998"/>
              <a:gd name="connsiteY1" fmla="*/ 0 h 1562583"/>
              <a:gd name="connsiteX2" fmla="*/ 1006998 w 1006998"/>
              <a:gd name="connsiteY2" fmla="*/ 1562583 h 1562583"/>
              <a:gd name="connsiteX3" fmla="*/ 0 w 1006998"/>
              <a:gd name="connsiteY3" fmla="*/ 1111170 h 1562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998" h="1562583">
                <a:moveTo>
                  <a:pt x="0" y="1111170"/>
                </a:moveTo>
                <a:lnTo>
                  <a:pt x="995423" y="0"/>
                </a:lnTo>
                <a:cubicBezTo>
                  <a:pt x="999281" y="520861"/>
                  <a:pt x="1003140" y="1041722"/>
                  <a:pt x="1006998" y="1562583"/>
                </a:cubicBezTo>
                <a:lnTo>
                  <a:pt x="0" y="111117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62A2CD0-CA80-236E-C95C-491D3790816E}"/>
              </a:ext>
            </a:extLst>
          </p:cNvPr>
          <p:cNvSpPr/>
          <p:nvPr/>
        </p:nvSpPr>
        <p:spPr>
          <a:xfrm>
            <a:off x="4883593" y="2454696"/>
            <a:ext cx="3044142" cy="174654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5A8DDBB-F402-4637-BA70-333D1590D0CF}"/>
              </a:ext>
            </a:extLst>
          </p:cNvPr>
          <p:cNvSpPr/>
          <p:nvPr/>
        </p:nvSpPr>
        <p:spPr>
          <a:xfrm>
            <a:off x="5122804" y="2599381"/>
            <a:ext cx="2513636" cy="1457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5F7AD5-8B0E-4592-85F9-5703B1EDF840}"/>
              </a:ext>
            </a:extLst>
          </p:cNvPr>
          <p:cNvSpPr/>
          <p:nvPr/>
        </p:nvSpPr>
        <p:spPr>
          <a:xfrm>
            <a:off x="-848161" y="1925993"/>
            <a:ext cx="3429201" cy="3395677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BA20AB-C444-6336-8372-5EB56038DE10}"/>
              </a:ext>
            </a:extLst>
          </p:cNvPr>
          <p:cNvSpPr/>
          <p:nvPr/>
        </p:nvSpPr>
        <p:spPr>
          <a:xfrm>
            <a:off x="2475833" y="1220603"/>
            <a:ext cx="3429201" cy="47728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Calibration Subsystem Targets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ACB680-4DB8-0B7A-7173-523E1F5E4389}"/>
              </a:ext>
            </a:extLst>
          </p:cNvPr>
          <p:cNvSpPr/>
          <p:nvPr/>
        </p:nvSpPr>
        <p:spPr>
          <a:xfrm>
            <a:off x="2482255" y="1838144"/>
            <a:ext cx="2419297" cy="435467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Calibrates Remotely 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8B027E-D42E-AE92-EA1B-66FC1CC60FF9}"/>
              </a:ext>
            </a:extLst>
          </p:cNvPr>
          <p:cNvSpPr/>
          <p:nvPr/>
        </p:nvSpPr>
        <p:spPr>
          <a:xfrm>
            <a:off x="-1869146" y="1532456"/>
            <a:ext cx="2838379" cy="403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7DD0B13-A7DD-54CE-779C-F90A50394BAC}"/>
              </a:ext>
            </a:extLst>
          </p:cNvPr>
          <p:cNvSpPr/>
          <p:nvPr/>
        </p:nvSpPr>
        <p:spPr>
          <a:xfrm>
            <a:off x="499883" y="3182412"/>
            <a:ext cx="733112" cy="730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F3D6951-14AB-D019-5876-3FDA38939512}"/>
              </a:ext>
            </a:extLst>
          </p:cNvPr>
          <p:cNvSpPr/>
          <p:nvPr/>
        </p:nvSpPr>
        <p:spPr>
          <a:xfrm>
            <a:off x="866439" y="5612271"/>
            <a:ext cx="1765098" cy="59826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>
                <a:solidFill>
                  <a:schemeClr val="tx1"/>
                </a:solidFill>
                <a:latin typeface="Aptos Display" panose="020B0004020202020204" pitchFamily="34" charset="0"/>
              </a:rPr>
              <a:t>Vacuum Chamber Wall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F4E18CD-FED2-F058-D996-E3E153630D28}"/>
              </a:ext>
            </a:extLst>
          </p:cNvPr>
          <p:cNvCxnSpPr>
            <a:cxnSpLocks/>
          </p:cNvCxnSpPr>
          <p:nvPr/>
        </p:nvCxnSpPr>
        <p:spPr>
          <a:xfrm flipV="1">
            <a:off x="5596401" y="2745661"/>
            <a:ext cx="0" cy="9606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2D800F9-C7EB-D13A-7569-941189877513}"/>
              </a:ext>
            </a:extLst>
          </p:cNvPr>
          <p:cNvCxnSpPr>
            <a:cxnSpLocks/>
          </p:cNvCxnSpPr>
          <p:nvPr/>
        </p:nvCxnSpPr>
        <p:spPr>
          <a:xfrm>
            <a:off x="5596401" y="3706359"/>
            <a:ext cx="16185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0CFEEE9-8522-D9A4-09E9-9E8BCAE9303F}"/>
              </a:ext>
            </a:extLst>
          </p:cNvPr>
          <p:cNvSpPr txBox="1"/>
          <p:nvPr/>
        </p:nvSpPr>
        <p:spPr>
          <a:xfrm rot="16200000">
            <a:off x="4849538" y="3056797"/>
            <a:ext cx="111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ptos Display" panose="020B0004020202020204" pitchFamily="34" charset="0"/>
              </a:rPr>
              <a:t>Thrust (N)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788EB72-7859-4D44-24F6-C5FDC26D93F5}"/>
              </a:ext>
            </a:extLst>
          </p:cNvPr>
          <p:cNvSpPr txBox="1"/>
          <p:nvPr/>
        </p:nvSpPr>
        <p:spPr>
          <a:xfrm>
            <a:off x="6192815" y="3706359"/>
            <a:ext cx="111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latin typeface="Aptos Display" panose="020B0004020202020204" pitchFamily="34" charset="0"/>
              </a:rPr>
              <a:t>Time (s)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1D47A480-D454-BD82-5F37-957E6B8E05CF}"/>
              </a:ext>
            </a:extLst>
          </p:cNvPr>
          <p:cNvSpPr/>
          <p:nvPr/>
        </p:nvSpPr>
        <p:spPr>
          <a:xfrm>
            <a:off x="5596402" y="2889363"/>
            <a:ext cx="1319514" cy="810228"/>
          </a:xfrm>
          <a:custGeom>
            <a:avLst/>
            <a:gdLst>
              <a:gd name="connsiteX0" fmla="*/ 0 w 1319514"/>
              <a:gd name="connsiteY0" fmla="*/ 810228 h 810228"/>
              <a:gd name="connsiteX1" fmla="*/ 0 w 1319514"/>
              <a:gd name="connsiteY1" fmla="*/ 810228 h 810228"/>
              <a:gd name="connsiteX2" fmla="*/ 92598 w 1319514"/>
              <a:gd name="connsiteY2" fmla="*/ 162045 h 810228"/>
              <a:gd name="connsiteX3" fmla="*/ 115747 w 1319514"/>
              <a:gd name="connsiteY3" fmla="*/ 347240 h 810228"/>
              <a:gd name="connsiteX4" fmla="*/ 173620 w 1319514"/>
              <a:gd name="connsiteY4" fmla="*/ 104172 h 810228"/>
              <a:gd name="connsiteX5" fmla="*/ 173620 w 1319514"/>
              <a:gd name="connsiteY5" fmla="*/ 324091 h 810228"/>
              <a:gd name="connsiteX6" fmla="*/ 231494 w 1319514"/>
              <a:gd name="connsiteY6" fmla="*/ 0 h 810228"/>
              <a:gd name="connsiteX7" fmla="*/ 277792 w 1319514"/>
              <a:gd name="connsiteY7" fmla="*/ 358815 h 810228"/>
              <a:gd name="connsiteX8" fmla="*/ 312517 w 1319514"/>
              <a:gd name="connsiteY8" fmla="*/ 92597 h 810228"/>
              <a:gd name="connsiteX9" fmla="*/ 347241 w 1319514"/>
              <a:gd name="connsiteY9" fmla="*/ 810228 h 810228"/>
              <a:gd name="connsiteX10" fmla="*/ 1319514 w 1319514"/>
              <a:gd name="connsiteY10" fmla="*/ 810228 h 81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19514" h="810228">
                <a:moveTo>
                  <a:pt x="0" y="810228"/>
                </a:moveTo>
                <a:lnTo>
                  <a:pt x="0" y="810228"/>
                </a:lnTo>
                <a:lnTo>
                  <a:pt x="92598" y="162045"/>
                </a:lnTo>
                <a:lnTo>
                  <a:pt x="115747" y="347240"/>
                </a:lnTo>
                <a:lnTo>
                  <a:pt x="173620" y="104172"/>
                </a:lnTo>
                <a:lnTo>
                  <a:pt x="173620" y="324091"/>
                </a:lnTo>
                <a:lnTo>
                  <a:pt x="231494" y="0"/>
                </a:lnTo>
                <a:lnTo>
                  <a:pt x="277792" y="358815"/>
                </a:lnTo>
                <a:lnTo>
                  <a:pt x="312517" y="92597"/>
                </a:lnTo>
                <a:lnTo>
                  <a:pt x="347241" y="810228"/>
                </a:lnTo>
                <a:lnTo>
                  <a:pt x="1319514" y="81022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Graphic 64" descr="Laptop with solid fill">
            <a:extLst>
              <a:ext uri="{FF2B5EF4-FFF2-40B4-BE49-F238E27FC236}">
                <a16:creationId xmlns:a16="http://schemas.microsoft.com/office/drawing/2014/main" id="{7881D397-6601-2AB9-AFCE-17CB7D684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8135" y="2889363"/>
            <a:ext cx="1079744" cy="1079744"/>
          </a:xfrm>
          <a:prstGeom prst="rect">
            <a:avLst/>
          </a:prstGeom>
        </p:spPr>
      </p:pic>
      <p:sp>
        <p:nvSpPr>
          <p:cNvPr id="72" name="Title 12">
            <a:extLst>
              <a:ext uri="{FF2B5EF4-FFF2-40B4-BE49-F238E27FC236}">
                <a16:creationId xmlns:a16="http://schemas.microsoft.com/office/drawing/2014/main" id="{89048A28-E368-1E6D-9849-D74D45B33F39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5361498-164A-52DE-EFF3-5BBE9A22B7BA}"/>
              </a:ext>
            </a:extLst>
          </p:cNvPr>
          <p:cNvSpPr/>
          <p:nvPr/>
        </p:nvSpPr>
        <p:spPr>
          <a:xfrm>
            <a:off x="5064929" y="1840905"/>
            <a:ext cx="2516264" cy="435467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Calibrates in a Vacuum 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1456BC4-128F-1807-37F1-A773330BD039}"/>
              </a:ext>
            </a:extLst>
          </p:cNvPr>
          <p:cNvSpPr/>
          <p:nvPr/>
        </p:nvSpPr>
        <p:spPr>
          <a:xfrm>
            <a:off x="8172843" y="3796402"/>
            <a:ext cx="2034295" cy="435467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Zeros the Sensor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D139978A-3A09-41F7-6A09-5B9FA28FDBB7}"/>
              </a:ext>
            </a:extLst>
          </p:cNvPr>
          <p:cNvSpPr/>
          <p:nvPr/>
        </p:nvSpPr>
        <p:spPr>
          <a:xfrm>
            <a:off x="4890015" y="4531081"/>
            <a:ext cx="3044142" cy="174654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Connector: Curved 93">
            <a:extLst>
              <a:ext uri="{FF2B5EF4-FFF2-40B4-BE49-F238E27FC236}">
                <a16:creationId xmlns:a16="http://schemas.microsoft.com/office/drawing/2014/main" id="{E5AD4979-1CC3-8688-2C39-337D2C41E80D}"/>
              </a:ext>
            </a:extLst>
          </p:cNvPr>
          <p:cNvCxnSpPr>
            <a:cxnSpLocks/>
            <a:stCxn id="37" idx="6"/>
            <a:endCxn id="25" idx="6"/>
          </p:cNvCxnSpPr>
          <p:nvPr/>
        </p:nvCxnSpPr>
        <p:spPr>
          <a:xfrm>
            <a:off x="1232995" y="3547893"/>
            <a:ext cx="1348045" cy="75939"/>
          </a:xfrm>
          <a:prstGeom prst="curvedConnector3">
            <a:avLst>
              <a:gd name="adj1" fmla="val 52561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9F2CA0A-D03A-1A6D-4DAF-B70B6608CA40}"/>
              </a:ext>
            </a:extLst>
          </p:cNvPr>
          <p:cNvSpPr/>
          <p:nvPr/>
        </p:nvSpPr>
        <p:spPr>
          <a:xfrm>
            <a:off x="8172843" y="5501083"/>
            <a:ext cx="2034295" cy="7287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Calibrates Using Known Weights</a:t>
            </a:r>
            <a:endParaRPr lang="en-US">
              <a:solidFill>
                <a:schemeClr val="tx1"/>
              </a:solidFill>
              <a:latin typeface="Aptos Display" panose="020B0004020202020204" pitchFamily="34" charset="0"/>
            </a:endParaRP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BBA51FA4-72B1-8B07-98F1-1D5B491350CD}"/>
              </a:ext>
            </a:extLst>
          </p:cNvPr>
          <p:cNvSpPr/>
          <p:nvPr/>
        </p:nvSpPr>
        <p:spPr>
          <a:xfrm>
            <a:off x="5122804" y="4675764"/>
            <a:ext cx="2513636" cy="14571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68BCC49B-F79D-D0C9-CC53-FC8D24DF18EE}"/>
              </a:ext>
            </a:extLst>
          </p:cNvPr>
          <p:cNvSpPr/>
          <p:nvPr/>
        </p:nvSpPr>
        <p:spPr>
          <a:xfrm>
            <a:off x="5277439" y="5259647"/>
            <a:ext cx="733112" cy="730961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6DA25D2-A25C-3760-CCAC-64F27FDA8DBA}"/>
              </a:ext>
            </a:extLst>
          </p:cNvPr>
          <p:cNvSpPr/>
          <p:nvPr/>
        </p:nvSpPr>
        <p:spPr>
          <a:xfrm>
            <a:off x="8172843" y="2941647"/>
            <a:ext cx="1519724" cy="705659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Calibration </a:t>
            </a:r>
          </a:p>
          <a:p>
            <a:r>
              <a:rPr lang="en-US" b="1">
                <a:solidFill>
                  <a:schemeClr val="bg1"/>
                </a:solidFill>
                <a:latin typeface="Aptos Display" panose="020B0004020202020204" pitchFamily="34" charset="0"/>
              </a:rPr>
              <a:t>Process</a:t>
            </a:r>
          </a:p>
        </p:txBody>
      </p:sp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11C8BF99-2182-8FD7-AF64-C58702E9DC72}"/>
              </a:ext>
            </a:extLst>
          </p:cNvPr>
          <p:cNvSpPr/>
          <p:nvPr/>
        </p:nvSpPr>
        <p:spPr>
          <a:xfrm rot="10800000">
            <a:off x="5382113" y="5238053"/>
            <a:ext cx="523764" cy="387074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103564-65FA-F94A-89F3-0BED8C37FCE8}"/>
              </a:ext>
            </a:extLst>
          </p:cNvPr>
          <p:cNvCxnSpPr>
            <a:cxnSpLocks/>
            <a:stCxn id="2" idx="2"/>
          </p:cNvCxnSpPr>
          <p:nvPr/>
        </p:nvCxnSpPr>
        <p:spPr>
          <a:xfrm flipH="1" flipV="1">
            <a:off x="5643994" y="5121114"/>
            <a:ext cx="1" cy="1169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197209C-656C-2CB5-9D44-8DBE1C9CB80E}"/>
              </a:ext>
            </a:extLst>
          </p:cNvPr>
          <p:cNvSpPr/>
          <p:nvPr/>
        </p:nvSpPr>
        <p:spPr>
          <a:xfrm>
            <a:off x="5579439" y="4964163"/>
            <a:ext cx="126388" cy="147057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9E8283-04D8-5079-8CCB-DD38EF519E75}"/>
              </a:ext>
            </a:extLst>
          </p:cNvPr>
          <p:cNvSpPr txBox="1"/>
          <p:nvPr/>
        </p:nvSpPr>
        <p:spPr>
          <a:xfrm>
            <a:off x="5326302" y="5274599"/>
            <a:ext cx="63660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chemeClr val="bg1"/>
                </a:solidFill>
              </a:rPr>
              <a:t>10g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59E37AA-EAC9-0741-1D09-0138C9822071}"/>
              </a:ext>
            </a:extLst>
          </p:cNvPr>
          <p:cNvSpPr/>
          <p:nvPr/>
        </p:nvSpPr>
        <p:spPr>
          <a:xfrm>
            <a:off x="6363186" y="5109991"/>
            <a:ext cx="1146859" cy="56471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CFE2FA-2483-06F0-1F58-93A1D838C345}"/>
              </a:ext>
            </a:extLst>
          </p:cNvPr>
          <p:cNvSpPr/>
          <p:nvPr/>
        </p:nvSpPr>
        <p:spPr>
          <a:xfrm>
            <a:off x="6434964" y="5179966"/>
            <a:ext cx="994459" cy="4290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ptos Display" panose="020B0004020202020204" pitchFamily="34" charset="0"/>
              </a:rPr>
              <a:t>98.1 mN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D61F760F-42FE-B31A-48DE-7431DDF6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A1444DCE-4128-668F-4578-E28E57962914}"/>
              </a:ext>
            </a:extLst>
          </p:cNvPr>
          <p:cNvCxnSpPr>
            <a:cxnSpLocks/>
          </p:cNvCxnSpPr>
          <p:nvPr/>
        </p:nvCxnSpPr>
        <p:spPr>
          <a:xfrm>
            <a:off x="2581040" y="3623832"/>
            <a:ext cx="327095" cy="91640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A13616FD-0329-0507-A7E0-5A6FA0EAEF70}"/>
              </a:ext>
            </a:extLst>
          </p:cNvPr>
          <p:cNvCxnSpPr>
            <a:endCxn id="13" idx="1"/>
          </p:cNvCxnSpPr>
          <p:nvPr/>
        </p:nvCxnSpPr>
        <p:spPr>
          <a:xfrm flipV="1">
            <a:off x="6010551" y="5392349"/>
            <a:ext cx="352635" cy="232779"/>
          </a:xfrm>
          <a:prstGeom prst="curved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5FEBF50-4BC8-1210-1C00-FA2697BDC956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1972659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2CF65-7798-B5B0-DABF-9938F698E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C77F83-1BAF-6CC9-1917-114FCC8E1A7B}"/>
              </a:ext>
            </a:extLst>
          </p:cNvPr>
          <p:cNvSpPr/>
          <p:nvPr/>
        </p:nvSpPr>
        <p:spPr>
          <a:xfrm>
            <a:off x="276640" y="1290053"/>
            <a:ext cx="3959689" cy="47728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Data Processing Subsystem Targets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D2B072D-BB39-5F1E-DCC0-62F343BA109C}"/>
              </a:ext>
            </a:extLst>
          </p:cNvPr>
          <p:cNvSpPr/>
          <p:nvPr/>
        </p:nvSpPr>
        <p:spPr>
          <a:xfrm>
            <a:off x="3393131" y="5352216"/>
            <a:ext cx="3638253" cy="78635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</a:rPr>
              <a:t>Samples Data at 9260 Hz</a:t>
            </a:r>
          </a:p>
          <a:p>
            <a:r>
              <a:rPr lang="en-US" b="1">
                <a:solidFill>
                  <a:schemeClr val="tx1"/>
                </a:solidFill>
              </a:rPr>
              <a:t>Allocates RAM (16128 Bytes)</a:t>
            </a:r>
          </a:p>
        </p:txBody>
      </p:sp>
      <p:sp>
        <p:nvSpPr>
          <p:cNvPr id="72" name="Title 12">
            <a:extLst>
              <a:ext uri="{FF2B5EF4-FFF2-40B4-BE49-F238E27FC236}">
                <a16:creationId xmlns:a16="http://schemas.microsoft.com/office/drawing/2014/main" id="{E8A20CE4-032D-FDCA-6F8A-B90D5F31792D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C9D5072-4058-AE57-592B-4D5513715911}"/>
              </a:ext>
            </a:extLst>
          </p:cNvPr>
          <p:cNvSpPr/>
          <p:nvPr/>
        </p:nvSpPr>
        <p:spPr>
          <a:xfrm>
            <a:off x="3394340" y="2111751"/>
            <a:ext cx="3751351" cy="6395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0">
                <a:solidFill>
                  <a:schemeClr val="tx1"/>
                </a:solidFill>
                <a:effectLst/>
              </a:rPr>
              <a:t>Stores and Processes Information on a Microcontroller </a:t>
            </a:r>
            <a:endParaRPr lang="en-US" sz="3200" b="1" i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F6E3D0-216C-B191-0D75-437F6CBE3693}"/>
              </a:ext>
            </a:extLst>
          </p:cNvPr>
          <p:cNvSpPr/>
          <p:nvPr/>
        </p:nvSpPr>
        <p:spPr>
          <a:xfrm>
            <a:off x="276640" y="2410780"/>
            <a:ext cx="2699727" cy="413216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EF5A57-CC74-8492-3850-D9A5812A52DC}"/>
              </a:ext>
            </a:extLst>
          </p:cNvPr>
          <p:cNvSpPr/>
          <p:nvPr/>
        </p:nvSpPr>
        <p:spPr>
          <a:xfrm>
            <a:off x="2623081" y="3389470"/>
            <a:ext cx="182880" cy="26974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8F370B-2C02-D3C5-3148-D938DF6F64F4}"/>
              </a:ext>
            </a:extLst>
          </p:cNvPr>
          <p:cNvSpPr/>
          <p:nvPr/>
        </p:nvSpPr>
        <p:spPr>
          <a:xfrm>
            <a:off x="1057166" y="4148813"/>
            <a:ext cx="405114" cy="189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4EA7D5-B8F8-E711-D52F-FFD656C26CE1}"/>
              </a:ext>
            </a:extLst>
          </p:cNvPr>
          <p:cNvSpPr/>
          <p:nvPr/>
        </p:nvSpPr>
        <p:spPr>
          <a:xfrm>
            <a:off x="492577" y="5187870"/>
            <a:ext cx="182880" cy="973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86ECB4-6676-4643-D430-5A86CE83667D}"/>
              </a:ext>
            </a:extLst>
          </p:cNvPr>
          <p:cNvSpPr/>
          <p:nvPr/>
        </p:nvSpPr>
        <p:spPr>
          <a:xfrm>
            <a:off x="492577" y="4094485"/>
            <a:ext cx="182880" cy="973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071246-D3EB-8E7D-3B5D-AC1C2C4EE739}"/>
              </a:ext>
            </a:extLst>
          </p:cNvPr>
          <p:cNvSpPr/>
          <p:nvPr/>
        </p:nvSpPr>
        <p:spPr>
          <a:xfrm>
            <a:off x="2419142" y="2597926"/>
            <a:ext cx="332903" cy="3742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0AEE5B6-66AB-C7D3-5A16-41E8B1EA144D}"/>
              </a:ext>
            </a:extLst>
          </p:cNvPr>
          <p:cNvSpPr/>
          <p:nvPr/>
        </p:nvSpPr>
        <p:spPr>
          <a:xfrm>
            <a:off x="2485009" y="2686682"/>
            <a:ext cx="201168" cy="1967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D7D5A5-1EAC-8EBE-4F79-877FFC7FE223}"/>
              </a:ext>
            </a:extLst>
          </p:cNvPr>
          <p:cNvSpPr/>
          <p:nvPr/>
        </p:nvSpPr>
        <p:spPr>
          <a:xfrm>
            <a:off x="676655" y="2395126"/>
            <a:ext cx="332903" cy="5770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14E0B1-FA6C-A7FE-44A2-A0B38C3C8C40}"/>
              </a:ext>
            </a:extLst>
          </p:cNvPr>
          <p:cNvSpPr/>
          <p:nvPr/>
        </p:nvSpPr>
        <p:spPr>
          <a:xfrm>
            <a:off x="2656648" y="3477480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14069E-5ACD-667F-0BAD-CD6237E03C81}"/>
              </a:ext>
            </a:extLst>
          </p:cNvPr>
          <p:cNvSpPr/>
          <p:nvPr/>
        </p:nvSpPr>
        <p:spPr>
          <a:xfrm>
            <a:off x="2656648" y="3697402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828C22-512D-498B-6E1A-F06CAC574CA8}"/>
              </a:ext>
            </a:extLst>
          </p:cNvPr>
          <p:cNvSpPr/>
          <p:nvPr/>
        </p:nvSpPr>
        <p:spPr>
          <a:xfrm>
            <a:off x="2656648" y="3914416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613F4F-78D2-4A77-D5D2-33F5FE939DBC}"/>
              </a:ext>
            </a:extLst>
          </p:cNvPr>
          <p:cNvSpPr/>
          <p:nvPr/>
        </p:nvSpPr>
        <p:spPr>
          <a:xfrm>
            <a:off x="2656648" y="413433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584921-7C8C-FA23-27F6-D84C081D5F2F}"/>
              </a:ext>
            </a:extLst>
          </p:cNvPr>
          <p:cNvSpPr/>
          <p:nvPr/>
        </p:nvSpPr>
        <p:spPr>
          <a:xfrm>
            <a:off x="2656648" y="4351073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8A9A37-EC9F-CF43-6A8A-083425810690}"/>
              </a:ext>
            </a:extLst>
          </p:cNvPr>
          <p:cNvSpPr/>
          <p:nvPr/>
        </p:nvSpPr>
        <p:spPr>
          <a:xfrm>
            <a:off x="2656648" y="457099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81968F-B4BB-422F-A815-3CF551190D57}"/>
              </a:ext>
            </a:extLst>
          </p:cNvPr>
          <p:cNvSpPr/>
          <p:nvPr/>
        </p:nvSpPr>
        <p:spPr>
          <a:xfrm>
            <a:off x="2656648" y="4784220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7FBBD7-439D-E0D9-61C7-FA362C232B0F}"/>
              </a:ext>
            </a:extLst>
          </p:cNvPr>
          <p:cNvSpPr/>
          <p:nvPr/>
        </p:nvSpPr>
        <p:spPr>
          <a:xfrm>
            <a:off x="2656648" y="5004142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AE3327-5A81-143A-B937-29F14E182CDE}"/>
              </a:ext>
            </a:extLst>
          </p:cNvPr>
          <p:cNvSpPr/>
          <p:nvPr/>
        </p:nvSpPr>
        <p:spPr>
          <a:xfrm>
            <a:off x="2656648" y="522145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9E4F95-8F3D-0717-83BC-7579173A4256}"/>
              </a:ext>
            </a:extLst>
          </p:cNvPr>
          <p:cNvSpPr/>
          <p:nvPr/>
        </p:nvSpPr>
        <p:spPr>
          <a:xfrm>
            <a:off x="2656648" y="545295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BDB60BD-E20B-0678-5456-5FD9E366A078}"/>
              </a:ext>
            </a:extLst>
          </p:cNvPr>
          <p:cNvSpPr/>
          <p:nvPr/>
        </p:nvSpPr>
        <p:spPr>
          <a:xfrm>
            <a:off x="2656648" y="5670767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269206-071F-0D03-04C1-9E400401FAF6}"/>
              </a:ext>
            </a:extLst>
          </p:cNvPr>
          <p:cNvSpPr/>
          <p:nvPr/>
        </p:nvSpPr>
        <p:spPr>
          <a:xfrm>
            <a:off x="2656648" y="5913839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851125C-61DC-CD6E-A239-BA3990EB065D}"/>
              </a:ext>
            </a:extLst>
          </p:cNvPr>
          <p:cNvSpPr/>
          <p:nvPr/>
        </p:nvSpPr>
        <p:spPr>
          <a:xfrm>
            <a:off x="522671" y="417218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9552919-8177-3B7D-CED2-252D0C572FEA}"/>
              </a:ext>
            </a:extLst>
          </p:cNvPr>
          <p:cNvSpPr/>
          <p:nvPr/>
        </p:nvSpPr>
        <p:spPr>
          <a:xfrm>
            <a:off x="522671" y="440368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1BCA5B-36AF-359B-8572-04015D4E32C1}"/>
              </a:ext>
            </a:extLst>
          </p:cNvPr>
          <p:cNvSpPr/>
          <p:nvPr/>
        </p:nvSpPr>
        <p:spPr>
          <a:xfrm>
            <a:off x="522671" y="4634327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31634F-7410-EBF8-25F2-67C7273D688A}"/>
              </a:ext>
            </a:extLst>
          </p:cNvPr>
          <p:cNvSpPr/>
          <p:nvPr/>
        </p:nvSpPr>
        <p:spPr>
          <a:xfrm>
            <a:off x="522671" y="4865824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32BAA5-359A-C964-C1BB-439EB042EB0E}"/>
              </a:ext>
            </a:extLst>
          </p:cNvPr>
          <p:cNvSpPr/>
          <p:nvPr/>
        </p:nvSpPr>
        <p:spPr>
          <a:xfrm>
            <a:off x="524314" y="5231401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74C7F6-73C0-2F0B-B795-CBDE33FC391F}"/>
              </a:ext>
            </a:extLst>
          </p:cNvPr>
          <p:cNvSpPr/>
          <p:nvPr/>
        </p:nvSpPr>
        <p:spPr>
          <a:xfrm>
            <a:off x="524314" y="5474473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1E45B46-6F05-C269-BEA2-F9E7CC2AAA70}"/>
              </a:ext>
            </a:extLst>
          </p:cNvPr>
          <p:cNvSpPr/>
          <p:nvPr/>
        </p:nvSpPr>
        <p:spPr>
          <a:xfrm>
            <a:off x="522671" y="5719036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FA8362F-3A08-96F0-01DD-9659AD044329}"/>
              </a:ext>
            </a:extLst>
          </p:cNvPr>
          <p:cNvSpPr/>
          <p:nvPr/>
        </p:nvSpPr>
        <p:spPr>
          <a:xfrm>
            <a:off x="522671" y="596210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92B7F399-07FB-1671-1DB6-5E6AE670D81B}"/>
              </a:ext>
            </a:extLst>
          </p:cNvPr>
          <p:cNvSpPr/>
          <p:nvPr/>
        </p:nvSpPr>
        <p:spPr>
          <a:xfrm>
            <a:off x="557403" y="2281390"/>
            <a:ext cx="571406" cy="12264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D6434-0C37-7572-24FF-7E5B0EE73547}"/>
              </a:ext>
            </a:extLst>
          </p:cNvPr>
          <p:cNvSpPr/>
          <p:nvPr/>
        </p:nvSpPr>
        <p:spPr>
          <a:xfrm>
            <a:off x="1080890" y="4194274"/>
            <a:ext cx="351477" cy="1808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C1B9C7D-D68B-A0ED-6418-AB5EBAAFC058}"/>
              </a:ext>
            </a:extLst>
          </p:cNvPr>
          <p:cNvCxnSpPr>
            <a:cxnSpLocks/>
          </p:cNvCxnSpPr>
          <p:nvPr/>
        </p:nvCxnSpPr>
        <p:spPr>
          <a:xfrm>
            <a:off x="2419142" y="3389470"/>
            <a:ext cx="0" cy="2697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48AAA3E7-72F0-E12D-C0D5-8CB543629215}"/>
              </a:ext>
            </a:extLst>
          </p:cNvPr>
          <p:cNvSpPr/>
          <p:nvPr/>
        </p:nvSpPr>
        <p:spPr>
          <a:xfrm>
            <a:off x="1162049" y="4390027"/>
            <a:ext cx="201168" cy="1967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BAE6CDB-93AB-8A03-B60A-015784AEB582}"/>
              </a:ext>
            </a:extLst>
          </p:cNvPr>
          <p:cNvSpPr/>
          <p:nvPr/>
        </p:nvSpPr>
        <p:spPr>
          <a:xfrm>
            <a:off x="1156044" y="5670767"/>
            <a:ext cx="201168" cy="1967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CEAC82E-F21E-37AC-1F2E-370EE529448D}"/>
              </a:ext>
            </a:extLst>
          </p:cNvPr>
          <p:cNvSpPr/>
          <p:nvPr/>
        </p:nvSpPr>
        <p:spPr>
          <a:xfrm>
            <a:off x="2105813" y="2441559"/>
            <a:ext cx="183762" cy="15636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449328B-3861-14F4-0A98-5731CE203568}"/>
              </a:ext>
            </a:extLst>
          </p:cNvPr>
          <p:cNvSpPr/>
          <p:nvPr/>
        </p:nvSpPr>
        <p:spPr>
          <a:xfrm>
            <a:off x="1670561" y="2441559"/>
            <a:ext cx="183762" cy="15636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3D30C3-121D-6040-831E-996FA4779E17}"/>
              </a:ext>
            </a:extLst>
          </p:cNvPr>
          <p:cNvSpPr/>
          <p:nvPr/>
        </p:nvSpPr>
        <p:spPr>
          <a:xfrm>
            <a:off x="1778131" y="2172138"/>
            <a:ext cx="416689" cy="4772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3A824B8-EC75-F46B-DD29-4F6F3AF7D5A1}"/>
              </a:ext>
            </a:extLst>
          </p:cNvPr>
          <p:cNvSpPr/>
          <p:nvPr/>
        </p:nvSpPr>
        <p:spPr>
          <a:xfrm>
            <a:off x="755430" y="3658384"/>
            <a:ext cx="254128" cy="2560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47D66C4-6486-F8C3-705D-8CE67364FDB4}"/>
              </a:ext>
            </a:extLst>
          </p:cNvPr>
          <p:cNvSpPr/>
          <p:nvPr/>
        </p:nvSpPr>
        <p:spPr>
          <a:xfrm>
            <a:off x="755430" y="3221954"/>
            <a:ext cx="254128" cy="2560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1E777421-84D2-7962-D83E-2467F116B309}"/>
              </a:ext>
            </a:extLst>
          </p:cNvPr>
          <p:cNvSpPr/>
          <p:nvPr/>
        </p:nvSpPr>
        <p:spPr>
          <a:xfrm>
            <a:off x="1421826" y="2950004"/>
            <a:ext cx="235171" cy="51516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0BEDFC3-59CC-C275-90E3-360A334DB981}"/>
              </a:ext>
            </a:extLst>
          </p:cNvPr>
          <p:cNvCxnSpPr>
            <a:cxnSpLocks/>
          </p:cNvCxnSpPr>
          <p:nvPr/>
        </p:nvCxnSpPr>
        <p:spPr>
          <a:xfrm>
            <a:off x="839072" y="4094267"/>
            <a:ext cx="5088" cy="2100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85AD3E9E-6510-75AA-FC50-E42F8A4E3C1E}"/>
              </a:ext>
            </a:extLst>
          </p:cNvPr>
          <p:cNvSpPr/>
          <p:nvPr/>
        </p:nvSpPr>
        <p:spPr>
          <a:xfrm>
            <a:off x="2801074" y="3240909"/>
            <a:ext cx="717630" cy="1875099"/>
          </a:xfrm>
          <a:custGeom>
            <a:avLst/>
            <a:gdLst>
              <a:gd name="connsiteX0" fmla="*/ 0 w 717630"/>
              <a:gd name="connsiteY0" fmla="*/ 1169043 h 1875099"/>
              <a:gd name="connsiteX1" fmla="*/ 682906 w 717630"/>
              <a:gd name="connsiteY1" fmla="*/ 0 h 1875099"/>
              <a:gd name="connsiteX2" fmla="*/ 717630 w 717630"/>
              <a:gd name="connsiteY2" fmla="*/ 1875099 h 1875099"/>
              <a:gd name="connsiteX3" fmla="*/ 0 w 717630"/>
              <a:gd name="connsiteY3" fmla="*/ 1169043 h 187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30" h="1875099">
                <a:moveTo>
                  <a:pt x="0" y="1169043"/>
                </a:moveTo>
                <a:lnTo>
                  <a:pt x="682906" y="0"/>
                </a:lnTo>
                <a:lnTo>
                  <a:pt x="717630" y="1875099"/>
                </a:lnTo>
                <a:lnTo>
                  <a:pt x="0" y="11690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B379218-0563-3E8A-9E98-570FD6BFDF7B}"/>
              </a:ext>
            </a:extLst>
          </p:cNvPr>
          <p:cNvSpPr/>
          <p:nvPr/>
        </p:nvSpPr>
        <p:spPr>
          <a:xfrm>
            <a:off x="3350060" y="2944951"/>
            <a:ext cx="4733026" cy="224176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404FFA98-9334-D1EE-3D31-0792B706830F}"/>
              </a:ext>
            </a:extLst>
          </p:cNvPr>
          <p:cNvSpPr/>
          <p:nvPr/>
        </p:nvSpPr>
        <p:spPr>
          <a:xfrm>
            <a:off x="3696697" y="3183576"/>
            <a:ext cx="4039467" cy="1713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id="{7812AC1E-8F38-9F62-57F7-22FAD7B71E29}"/>
              </a:ext>
            </a:extLst>
          </p:cNvPr>
          <p:cNvSpPr/>
          <p:nvPr/>
        </p:nvSpPr>
        <p:spPr>
          <a:xfrm>
            <a:off x="3594699" y="3174121"/>
            <a:ext cx="4175216" cy="18050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60038730-BBC3-6CAE-6B0A-3952A40BA619}"/>
              </a:ext>
            </a:extLst>
          </p:cNvPr>
          <p:cNvCxnSpPr/>
          <p:nvPr/>
        </p:nvCxnSpPr>
        <p:spPr>
          <a:xfrm flipV="1">
            <a:off x="4090139" y="3421071"/>
            <a:ext cx="0" cy="1157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49D82125-99D5-D058-643B-4875EB0E652F}"/>
              </a:ext>
            </a:extLst>
          </p:cNvPr>
          <p:cNvCxnSpPr>
            <a:cxnSpLocks/>
          </p:cNvCxnSpPr>
          <p:nvPr/>
        </p:nvCxnSpPr>
        <p:spPr>
          <a:xfrm flipV="1">
            <a:off x="4090139" y="4575411"/>
            <a:ext cx="3057900" cy="3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4771F672-5758-3AA1-ACF3-9C3EE65DC417}"/>
              </a:ext>
            </a:extLst>
          </p:cNvPr>
          <p:cNvSpPr txBox="1"/>
          <p:nvPr/>
        </p:nvSpPr>
        <p:spPr>
          <a:xfrm rot="16200000">
            <a:off x="3356804" y="3888931"/>
            <a:ext cx="111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Thrust (N)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FD930FC3-969E-BF37-1715-C67CC277CC54}"/>
              </a:ext>
            </a:extLst>
          </p:cNvPr>
          <p:cNvSpPr txBox="1"/>
          <p:nvPr/>
        </p:nvSpPr>
        <p:spPr>
          <a:xfrm>
            <a:off x="6103934" y="4585497"/>
            <a:ext cx="1116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Time (s)</a:t>
            </a: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18C673B5-A66B-3689-563B-32591D574911}"/>
              </a:ext>
            </a:extLst>
          </p:cNvPr>
          <p:cNvSpPr/>
          <p:nvPr/>
        </p:nvSpPr>
        <p:spPr>
          <a:xfrm>
            <a:off x="4075426" y="4553511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4243F006-353A-2527-F5B8-54E63B89C604}"/>
              </a:ext>
            </a:extLst>
          </p:cNvPr>
          <p:cNvSpPr/>
          <p:nvPr/>
        </p:nvSpPr>
        <p:spPr>
          <a:xfrm>
            <a:off x="4213179" y="4319955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AED50252-EE74-4507-DEEC-B0A342710D21}"/>
              </a:ext>
            </a:extLst>
          </p:cNvPr>
          <p:cNvSpPr/>
          <p:nvPr/>
        </p:nvSpPr>
        <p:spPr>
          <a:xfrm>
            <a:off x="4133408" y="4449775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08AFB15-53CD-D224-76B2-E7574DA86923}"/>
              </a:ext>
            </a:extLst>
          </p:cNvPr>
          <p:cNvSpPr/>
          <p:nvPr/>
        </p:nvSpPr>
        <p:spPr>
          <a:xfrm>
            <a:off x="4303449" y="4175505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5EA1ECF5-A1B6-015A-888C-399C6A389369}"/>
              </a:ext>
            </a:extLst>
          </p:cNvPr>
          <p:cNvSpPr/>
          <p:nvPr/>
        </p:nvSpPr>
        <p:spPr>
          <a:xfrm>
            <a:off x="4404509" y="4056633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847B88DC-3971-E864-42CE-CDD91FAEB264}"/>
              </a:ext>
            </a:extLst>
          </p:cNvPr>
          <p:cNvSpPr/>
          <p:nvPr/>
        </p:nvSpPr>
        <p:spPr>
          <a:xfrm>
            <a:off x="4514029" y="3921148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9A5FF6B1-2613-28D2-3223-422B45CC4D0A}"/>
              </a:ext>
            </a:extLst>
          </p:cNvPr>
          <p:cNvSpPr/>
          <p:nvPr/>
        </p:nvSpPr>
        <p:spPr>
          <a:xfrm>
            <a:off x="4618761" y="3817626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9909F68C-7244-DDF2-98DC-4B6EFE502134}"/>
              </a:ext>
            </a:extLst>
          </p:cNvPr>
          <p:cNvSpPr/>
          <p:nvPr/>
        </p:nvSpPr>
        <p:spPr>
          <a:xfrm>
            <a:off x="4739171" y="3735930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B6EEE0DF-6551-9AC8-86F6-B1906237440A}"/>
              </a:ext>
            </a:extLst>
          </p:cNvPr>
          <p:cNvSpPr/>
          <p:nvPr/>
        </p:nvSpPr>
        <p:spPr>
          <a:xfrm>
            <a:off x="4843053" y="381719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9368A4DD-AF20-BC0C-FE05-0A80DFBB47DB}"/>
              </a:ext>
            </a:extLst>
          </p:cNvPr>
          <p:cNvSpPr/>
          <p:nvPr/>
        </p:nvSpPr>
        <p:spPr>
          <a:xfrm>
            <a:off x="4931688" y="3920015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AA95BDFE-99D2-1164-F440-6E60AE0D83A1}"/>
              </a:ext>
            </a:extLst>
          </p:cNvPr>
          <p:cNvSpPr/>
          <p:nvPr/>
        </p:nvSpPr>
        <p:spPr>
          <a:xfrm>
            <a:off x="5038753" y="381719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E6CD880A-8324-C82A-56C3-076284584E3E}"/>
              </a:ext>
            </a:extLst>
          </p:cNvPr>
          <p:cNvSpPr/>
          <p:nvPr/>
        </p:nvSpPr>
        <p:spPr>
          <a:xfrm>
            <a:off x="5189109" y="376894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94A410CA-D047-02E1-5205-6DDFD3722245}"/>
              </a:ext>
            </a:extLst>
          </p:cNvPr>
          <p:cNvSpPr/>
          <p:nvPr/>
        </p:nvSpPr>
        <p:spPr>
          <a:xfrm>
            <a:off x="5270016" y="386171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3A074ED2-A33B-60F5-5331-C5C406C01DA6}"/>
              </a:ext>
            </a:extLst>
          </p:cNvPr>
          <p:cNvSpPr/>
          <p:nvPr/>
        </p:nvSpPr>
        <p:spPr>
          <a:xfrm>
            <a:off x="5361706" y="3942804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3E560505-3A73-96C9-0512-9D626CAD4999}"/>
              </a:ext>
            </a:extLst>
          </p:cNvPr>
          <p:cNvSpPr/>
          <p:nvPr/>
        </p:nvSpPr>
        <p:spPr>
          <a:xfrm>
            <a:off x="5478129" y="386171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2BB56383-3A5B-BFE0-51C8-43B5776A94BF}"/>
              </a:ext>
            </a:extLst>
          </p:cNvPr>
          <p:cNvSpPr/>
          <p:nvPr/>
        </p:nvSpPr>
        <p:spPr>
          <a:xfrm>
            <a:off x="5615897" y="3802530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A39DD082-5AE5-547E-D4EC-1CB9B2DEEAE6}"/>
              </a:ext>
            </a:extLst>
          </p:cNvPr>
          <p:cNvSpPr/>
          <p:nvPr/>
        </p:nvSpPr>
        <p:spPr>
          <a:xfrm>
            <a:off x="5754595" y="386171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7B70313D-3BCE-66C3-516C-3E838C341D17}"/>
              </a:ext>
            </a:extLst>
          </p:cNvPr>
          <p:cNvSpPr/>
          <p:nvPr/>
        </p:nvSpPr>
        <p:spPr>
          <a:xfrm>
            <a:off x="5895787" y="3907432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044D63CF-BA5D-64D3-F095-8818F28F0A8D}"/>
              </a:ext>
            </a:extLst>
          </p:cNvPr>
          <p:cNvSpPr/>
          <p:nvPr/>
        </p:nvSpPr>
        <p:spPr>
          <a:xfrm>
            <a:off x="6033556" y="3848250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1E5A5FC1-44B6-7163-C73B-571B2C2A6699}"/>
              </a:ext>
            </a:extLst>
          </p:cNvPr>
          <p:cNvSpPr/>
          <p:nvPr/>
        </p:nvSpPr>
        <p:spPr>
          <a:xfrm>
            <a:off x="6163084" y="3977045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1E54E27A-6447-B0D2-A3E5-CB2D8381F3AF}"/>
              </a:ext>
            </a:extLst>
          </p:cNvPr>
          <p:cNvSpPr/>
          <p:nvPr/>
        </p:nvSpPr>
        <p:spPr>
          <a:xfrm>
            <a:off x="6230200" y="4245036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Oval 186">
            <a:extLst>
              <a:ext uri="{FF2B5EF4-FFF2-40B4-BE49-F238E27FC236}">
                <a16:creationId xmlns:a16="http://schemas.microsoft.com/office/drawing/2014/main" id="{75778156-50BA-91A9-1619-FE485EC2C23B}"/>
              </a:ext>
            </a:extLst>
          </p:cNvPr>
          <p:cNvSpPr/>
          <p:nvPr/>
        </p:nvSpPr>
        <p:spPr>
          <a:xfrm>
            <a:off x="6276499" y="4509200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id="{41030B8A-0093-00C6-FE86-1EE1125386AC}"/>
              </a:ext>
            </a:extLst>
          </p:cNvPr>
          <p:cNvSpPr/>
          <p:nvPr/>
        </p:nvSpPr>
        <p:spPr>
          <a:xfrm>
            <a:off x="6427125" y="4531400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id="{9FAB61AA-658E-BF09-857E-F61887BB60B6}"/>
              </a:ext>
            </a:extLst>
          </p:cNvPr>
          <p:cNvSpPr/>
          <p:nvPr/>
        </p:nvSpPr>
        <p:spPr>
          <a:xfrm>
            <a:off x="6613549" y="4543556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5F5BE11A-C721-7FF0-2B55-7FA39731E992}"/>
              </a:ext>
            </a:extLst>
          </p:cNvPr>
          <p:cNvSpPr/>
          <p:nvPr/>
        </p:nvSpPr>
        <p:spPr>
          <a:xfrm>
            <a:off x="6762790" y="4541936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B3AC3DFD-605D-70E8-017F-8620B443B1FB}"/>
              </a:ext>
            </a:extLst>
          </p:cNvPr>
          <p:cNvSpPr/>
          <p:nvPr/>
        </p:nvSpPr>
        <p:spPr>
          <a:xfrm>
            <a:off x="6913261" y="4533179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id="{6AFE871F-8416-EE89-8122-2C4A960D326D}"/>
              </a:ext>
            </a:extLst>
          </p:cNvPr>
          <p:cNvSpPr/>
          <p:nvPr/>
        </p:nvSpPr>
        <p:spPr>
          <a:xfrm>
            <a:off x="6680140" y="3367919"/>
            <a:ext cx="712636" cy="45437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F1DD25AA-FEC6-9383-5A35-8A1FCC2B0F9B}"/>
              </a:ext>
            </a:extLst>
          </p:cNvPr>
          <p:cNvCxnSpPr>
            <a:cxnSpLocks/>
          </p:cNvCxnSpPr>
          <p:nvPr/>
        </p:nvCxnSpPr>
        <p:spPr>
          <a:xfrm>
            <a:off x="6873054" y="3413290"/>
            <a:ext cx="0" cy="1575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8830348F-BBA0-7258-6C5E-05D0AA299C60}"/>
              </a:ext>
            </a:extLst>
          </p:cNvPr>
          <p:cNvCxnSpPr>
            <a:cxnSpLocks/>
          </p:cNvCxnSpPr>
          <p:nvPr/>
        </p:nvCxnSpPr>
        <p:spPr>
          <a:xfrm>
            <a:off x="7199073" y="3415215"/>
            <a:ext cx="0" cy="15757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8C024C16-4758-0813-B2D2-D64B1D2A5ED5}"/>
              </a:ext>
            </a:extLst>
          </p:cNvPr>
          <p:cNvCxnSpPr>
            <a:cxnSpLocks/>
          </p:cNvCxnSpPr>
          <p:nvPr/>
        </p:nvCxnSpPr>
        <p:spPr>
          <a:xfrm>
            <a:off x="6873054" y="3499857"/>
            <a:ext cx="32409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>
            <a:extLst>
              <a:ext uri="{FF2B5EF4-FFF2-40B4-BE49-F238E27FC236}">
                <a16:creationId xmlns:a16="http://schemas.microsoft.com/office/drawing/2014/main" id="{20ED2697-B027-C582-49E2-042A2A512496}"/>
              </a:ext>
            </a:extLst>
          </p:cNvPr>
          <p:cNvSpPr txBox="1"/>
          <p:nvPr/>
        </p:nvSpPr>
        <p:spPr>
          <a:xfrm>
            <a:off x="6736221" y="3509858"/>
            <a:ext cx="627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/>
              <a:t>Δ</a:t>
            </a:r>
            <a:r>
              <a:rPr lang="en-US"/>
              <a:t>t</a:t>
            </a: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id="{7FE998E1-974C-C7A7-D896-72F65270969B}"/>
              </a:ext>
            </a:extLst>
          </p:cNvPr>
          <p:cNvSpPr/>
          <p:nvPr/>
        </p:nvSpPr>
        <p:spPr>
          <a:xfrm>
            <a:off x="6783262" y="3469591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FA9C0C49-A80F-9889-70C2-63ED8ED6DA76}"/>
              </a:ext>
            </a:extLst>
          </p:cNvPr>
          <p:cNvSpPr/>
          <p:nvPr/>
        </p:nvSpPr>
        <p:spPr>
          <a:xfrm>
            <a:off x="7250321" y="3477287"/>
            <a:ext cx="46299" cy="457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Slide Number Placeholder 4">
            <a:extLst>
              <a:ext uri="{FF2B5EF4-FFF2-40B4-BE49-F238E27FC236}">
                <a16:creationId xmlns:a16="http://schemas.microsoft.com/office/drawing/2014/main" id="{EFD29F45-F7E5-526E-D814-8FF0EAFA6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7DC9D-7454-8376-B36E-8EA4A9F0CE32}"/>
              </a:ext>
            </a:extLst>
          </p:cNvPr>
          <p:cNvSpPr txBox="1"/>
          <p:nvPr/>
        </p:nvSpPr>
        <p:spPr>
          <a:xfrm rot="5400000">
            <a:off x="1456887" y="3444123"/>
            <a:ext cx="12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>
                <a:solidFill>
                  <a:schemeClr val="bg1"/>
                </a:solidFill>
                <a:effectLst/>
                <a:latin typeface="Google Sans"/>
              </a:rPr>
              <a:t>∞</a:t>
            </a:r>
            <a:endParaRPr lang="en-US" sz="800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F977D-1B96-25DC-9FE4-E01B05484112}"/>
              </a:ext>
            </a:extLst>
          </p:cNvPr>
          <p:cNvSpPr txBox="1"/>
          <p:nvPr/>
        </p:nvSpPr>
        <p:spPr>
          <a:xfrm>
            <a:off x="1935167" y="4132750"/>
            <a:ext cx="541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4CE12C-3E8B-5114-2DD1-D568E4F5DC12}"/>
              </a:ext>
            </a:extLst>
          </p:cNvPr>
          <p:cNvSpPr txBox="1"/>
          <p:nvPr/>
        </p:nvSpPr>
        <p:spPr>
          <a:xfrm rot="5400000">
            <a:off x="1833945" y="3846860"/>
            <a:ext cx="541706" cy="36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DAD21A-D526-0913-3FE5-5BCD90CDDF7D}"/>
              </a:ext>
            </a:extLst>
          </p:cNvPr>
          <p:cNvSpPr txBox="1"/>
          <p:nvPr/>
        </p:nvSpPr>
        <p:spPr>
          <a:xfrm rot="5400000">
            <a:off x="929066" y="3936565"/>
            <a:ext cx="1736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ARDUINO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39FB172-380E-B174-0B6C-77FA1ABFB468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181362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DBF31-08E8-9E9C-8353-4217B92CD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12">
            <a:extLst>
              <a:ext uri="{FF2B5EF4-FFF2-40B4-BE49-F238E27FC236}">
                <a16:creationId xmlns:a16="http://schemas.microsoft.com/office/drawing/2014/main" id="{02842ADB-ECC0-E360-3F1D-ACD7E9829245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6DE96C-2355-CB1E-7EBE-0E855DFB003E}"/>
              </a:ext>
            </a:extLst>
          </p:cNvPr>
          <p:cNvSpPr/>
          <p:nvPr/>
        </p:nvSpPr>
        <p:spPr>
          <a:xfrm>
            <a:off x="3393131" y="5352216"/>
            <a:ext cx="3638253" cy="78635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</a:rPr>
              <a:t>Calculates Error at 9260 Hz</a:t>
            </a:r>
          </a:p>
          <a:p>
            <a:r>
              <a:rPr lang="en-US" b="1">
                <a:solidFill>
                  <a:schemeClr val="tx1"/>
                </a:solidFill>
              </a:rPr>
              <a:t>Allocates RAM (16128 Bytes)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5BA2A7-6249-53D1-4806-B394DD345CB1}"/>
              </a:ext>
            </a:extLst>
          </p:cNvPr>
          <p:cNvSpPr/>
          <p:nvPr/>
        </p:nvSpPr>
        <p:spPr>
          <a:xfrm>
            <a:off x="276640" y="2410780"/>
            <a:ext cx="2699727" cy="413216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CF4CC9-6153-C1B2-EA04-79138008AE04}"/>
              </a:ext>
            </a:extLst>
          </p:cNvPr>
          <p:cNvSpPr/>
          <p:nvPr/>
        </p:nvSpPr>
        <p:spPr>
          <a:xfrm>
            <a:off x="2623081" y="3389470"/>
            <a:ext cx="182880" cy="26974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1F64E6-F2E4-6A1B-22EC-6DB692D009CC}"/>
              </a:ext>
            </a:extLst>
          </p:cNvPr>
          <p:cNvSpPr/>
          <p:nvPr/>
        </p:nvSpPr>
        <p:spPr>
          <a:xfrm>
            <a:off x="1057166" y="4148813"/>
            <a:ext cx="405114" cy="18992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383641-9892-ADEE-9411-DAE8A4AC62E4}"/>
              </a:ext>
            </a:extLst>
          </p:cNvPr>
          <p:cNvSpPr/>
          <p:nvPr/>
        </p:nvSpPr>
        <p:spPr>
          <a:xfrm>
            <a:off x="492577" y="5187870"/>
            <a:ext cx="182880" cy="973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7A38C-53C3-4FA5-DFFB-2B9FE7A7178D}"/>
              </a:ext>
            </a:extLst>
          </p:cNvPr>
          <p:cNvSpPr/>
          <p:nvPr/>
        </p:nvSpPr>
        <p:spPr>
          <a:xfrm>
            <a:off x="492577" y="4094485"/>
            <a:ext cx="182880" cy="9731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72A3E-41B1-875F-1FDD-B3EDB139B50D}"/>
              </a:ext>
            </a:extLst>
          </p:cNvPr>
          <p:cNvSpPr/>
          <p:nvPr/>
        </p:nvSpPr>
        <p:spPr>
          <a:xfrm>
            <a:off x="2419142" y="2597926"/>
            <a:ext cx="332903" cy="3742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1864D5-D2B4-A300-42F4-8AB89564BA6F}"/>
              </a:ext>
            </a:extLst>
          </p:cNvPr>
          <p:cNvSpPr/>
          <p:nvPr/>
        </p:nvSpPr>
        <p:spPr>
          <a:xfrm>
            <a:off x="2485009" y="2686682"/>
            <a:ext cx="201168" cy="1967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09EE44-2604-70B4-C947-8DB34AFD782B}"/>
              </a:ext>
            </a:extLst>
          </p:cNvPr>
          <p:cNvSpPr/>
          <p:nvPr/>
        </p:nvSpPr>
        <p:spPr>
          <a:xfrm>
            <a:off x="676655" y="2395126"/>
            <a:ext cx="332903" cy="5770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13943F-8265-2C12-A583-8BB5F34C6202}"/>
              </a:ext>
            </a:extLst>
          </p:cNvPr>
          <p:cNvSpPr/>
          <p:nvPr/>
        </p:nvSpPr>
        <p:spPr>
          <a:xfrm>
            <a:off x="2656648" y="3477480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52DB5E5-FD5C-0EFF-6414-4B35433F0DFE}"/>
              </a:ext>
            </a:extLst>
          </p:cNvPr>
          <p:cNvSpPr/>
          <p:nvPr/>
        </p:nvSpPr>
        <p:spPr>
          <a:xfrm>
            <a:off x="2656648" y="3697402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25D8-76C4-ECA6-8DD6-0C2CCAFCE1E0}"/>
              </a:ext>
            </a:extLst>
          </p:cNvPr>
          <p:cNvSpPr/>
          <p:nvPr/>
        </p:nvSpPr>
        <p:spPr>
          <a:xfrm>
            <a:off x="2656648" y="3914416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AE8A43A-167C-E9DD-9169-C1E68C4B3CCF}"/>
              </a:ext>
            </a:extLst>
          </p:cNvPr>
          <p:cNvSpPr/>
          <p:nvPr/>
        </p:nvSpPr>
        <p:spPr>
          <a:xfrm>
            <a:off x="2656648" y="413433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ADB8D5F-5A0A-A0C3-941B-CFD946F02D7A}"/>
              </a:ext>
            </a:extLst>
          </p:cNvPr>
          <p:cNvSpPr/>
          <p:nvPr/>
        </p:nvSpPr>
        <p:spPr>
          <a:xfrm>
            <a:off x="2656648" y="4351073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6AA23AB-851D-458C-5369-155BDA3258EF}"/>
              </a:ext>
            </a:extLst>
          </p:cNvPr>
          <p:cNvSpPr/>
          <p:nvPr/>
        </p:nvSpPr>
        <p:spPr>
          <a:xfrm>
            <a:off x="2656648" y="457099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B4F4069-98B8-2696-0794-F2CCDD4B3525}"/>
              </a:ext>
            </a:extLst>
          </p:cNvPr>
          <p:cNvSpPr/>
          <p:nvPr/>
        </p:nvSpPr>
        <p:spPr>
          <a:xfrm>
            <a:off x="2656648" y="4784220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540FF367-8ABE-BF90-A18D-D6B49739CA66}"/>
              </a:ext>
            </a:extLst>
          </p:cNvPr>
          <p:cNvSpPr/>
          <p:nvPr/>
        </p:nvSpPr>
        <p:spPr>
          <a:xfrm>
            <a:off x="2656648" y="5004142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210F65B-8C5A-1B55-07CB-CD94231BAE02}"/>
              </a:ext>
            </a:extLst>
          </p:cNvPr>
          <p:cNvSpPr/>
          <p:nvPr/>
        </p:nvSpPr>
        <p:spPr>
          <a:xfrm>
            <a:off x="2656648" y="522145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A6CB574-805D-3ECD-AF77-0572E82A7D6F}"/>
              </a:ext>
            </a:extLst>
          </p:cNvPr>
          <p:cNvSpPr/>
          <p:nvPr/>
        </p:nvSpPr>
        <p:spPr>
          <a:xfrm>
            <a:off x="2656648" y="545295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5464DDA-0168-6E7B-BDAE-8CC665434BAA}"/>
              </a:ext>
            </a:extLst>
          </p:cNvPr>
          <p:cNvSpPr/>
          <p:nvPr/>
        </p:nvSpPr>
        <p:spPr>
          <a:xfrm>
            <a:off x="2656648" y="5670767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F9D9F60-5F9B-14DD-817F-D0483816BFAF}"/>
              </a:ext>
            </a:extLst>
          </p:cNvPr>
          <p:cNvSpPr/>
          <p:nvPr/>
        </p:nvSpPr>
        <p:spPr>
          <a:xfrm>
            <a:off x="2656648" y="5913839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7CD5682-C8F6-A18A-1CB3-F942D4B58580}"/>
              </a:ext>
            </a:extLst>
          </p:cNvPr>
          <p:cNvSpPr/>
          <p:nvPr/>
        </p:nvSpPr>
        <p:spPr>
          <a:xfrm>
            <a:off x="522671" y="417218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FCF9EA0-F65C-57E2-4928-1D89A6D042B6}"/>
              </a:ext>
            </a:extLst>
          </p:cNvPr>
          <p:cNvSpPr/>
          <p:nvPr/>
        </p:nvSpPr>
        <p:spPr>
          <a:xfrm>
            <a:off x="522671" y="4403685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A9E0743-6944-810F-4936-A603CEBDFBC5}"/>
              </a:ext>
            </a:extLst>
          </p:cNvPr>
          <p:cNvSpPr/>
          <p:nvPr/>
        </p:nvSpPr>
        <p:spPr>
          <a:xfrm>
            <a:off x="522671" y="4634327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D412F98-B934-1A10-46FD-1FC349791815}"/>
              </a:ext>
            </a:extLst>
          </p:cNvPr>
          <p:cNvSpPr/>
          <p:nvPr/>
        </p:nvSpPr>
        <p:spPr>
          <a:xfrm>
            <a:off x="522671" y="4865824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5ADADF4-05C1-5149-5AE0-CBDB74966E86}"/>
              </a:ext>
            </a:extLst>
          </p:cNvPr>
          <p:cNvSpPr/>
          <p:nvPr/>
        </p:nvSpPr>
        <p:spPr>
          <a:xfrm>
            <a:off x="524314" y="5231401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8CC5530-AEDC-F5AD-B64A-CEF008D012C8}"/>
              </a:ext>
            </a:extLst>
          </p:cNvPr>
          <p:cNvSpPr/>
          <p:nvPr/>
        </p:nvSpPr>
        <p:spPr>
          <a:xfrm>
            <a:off x="524314" y="5474473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CCF57C8-2B3F-E6EF-A24D-1886B0F6F168}"/>
              </a:ext>
            </a:extLst>
          </p:cNvPr>
          <p:cNvSpPr/>
          <p:nvPr/>
        </p:nvSpPr>
        <p:spPr>
          <a:xfrm>
            <a:off x="522671" y="5719036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C862C9B-17E7-3589-AA3C-473375303E53}"/>
              </a:ext>
            </a:extLst>
          </p:cNvPr>
          <p:cNvSpPr/>
          <p:nvPr/>
        </p:nvSpPr>
        <p:spPr>
          <a:xfrm>
            <a:off x="522671" y="5962108"/>
            <a:ext cx="115746" cy="118872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CD31A3-0F0F-957F-9B16-4CB622C47EED}"/>
              </a:ext>
            </a:extLst>
          </p:cNvPr>
          <p:cNvSpPr/>
          <p:nvPr/>
        </p:nvSpPr>
        <p:spPr>
          <a:xfrm>
            <a:off x="557403" y="2281390"/>
            <a:ext cx="571406" cy="12264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51D29DA-C027-CB6B-683F-5F16C7CC6EB6}"/>
              </a:ext>
            </a:extLst>
          </p:cNvPr>
          <p:cNvSpPr/>
          <p:nvPr/>
        </p:nvSpPr>
        <p:spPr>
          <a:xfrm>
            <a:off x="1080890" y="4194274"/>
            <a:ext cx="351477" cy="18083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1CF4015-C7B6-DD48-DAE0-02FC8388E149}"/>
              </a:ext>
            </a:extLst>
          </p:cNvPr>
          <p:cNvCxnSpPr>
            <a:cxnSpLocks/>
          </p:cNvCxnSpPr>
          <p:nvPr/>
        </p:nvCxnSpPr>
        <p:spPr>
          <a:xfrm>
            <a:off x="2419142" y="3389470"/>
            <a:ext cx="0" cy="269748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>
            <a:extLst>
              <a:ext uri="{FF2B5EF4-FFF2-40B4-BE49-F238E27FC236}">
                <a16:creationId xmlns:a16="http://schemas.microsoft.com/office/drawing/2014/main" id="{C5397BBA-DC1D-CB19-DA90-F08DB137D01E}"/>
              </a:ext>
            </a:extLst>
          </p:cNvPr>
          <p:cNvSpPr/>
          <p:nvPr/>
        </p:nvSpPr>
        <p:spPr>
          <a:xfrm>
            <a:off x="1162049" y="4390027"/>
            <a:ext cx="201168" cy="1967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6DB2E19-3BAD-BC12-209E-F27F7CFE98A7}"/>
              </a:ext>
            </a:extLst>
          </p:cNvPr>
          <p:cNvSpPr/>
          <p:nvPr/>
        </p:nvSpPr>
        <p:spPr>
          <a:xfrm>
            <a:off x="1156044" y="5670767"/>
            <a:ext cx="201168" cy="1967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F3B40C28-8556-5E9B-2576-41906B026DE1}"/>
              </a:ext>
            </a:extLst>
          </p:cNvPr>
          <p:cNvSpPr/>
          <p:nvPr/>
        </p:nvSpPr>
        <p:spPr>
          <a:xfrm>
            <a:off x="2105813" y="2441559"/>
            <a:ext cx="183762" cy="15636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0FF3480-FA37-67DD-48B8-15C3E1722019}"/>
              </a:ext>
            </a:extLst>
          </p:cNvPr>
          <p:cNvSpPr/>
          <p:nvPr/>
        </p:nvSpPr>
        <p:spPr>
          <a:xfrm>
            <a:off x="1670561" y="2441559"/>
            <a:ext cx="183762" cy="15636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40DCE2-AFA2-8719-9706-F0C98FC8A264}"/>
              </a:ext>
            </a:extLst>
          </p:cNvPr>
          <p:cNvSpPr/>
          <p:nvPr/>
        </p:nvSpPr>
        <p:spPr>
          <a:xfrm>
            <a:off x="1778131" y="2172138"/>
            <a:ext cx="416689" cy="4772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731ADCCC-D367-39BE-85C9-FAFFB1F0A132}"/>
              </a:ext>
            </a:extLst>
          </p:cNvPr>
          <p:cNvSpPr/>
          <p:nvPr/>
        </p:nvSpPr>
        <p:spPr>
          <a:xfrm>
            <a:off x="755430" y="3658384"/>
            <a:ext cx="254128" cy="2560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9021F9-2AAA-2372-1CFF-80A43D22192B}"/>
              </a:ext>
            </a:extLst>
          </p:cNvPr>
          <p:cNvSpPr/>
          <p:nvPr/>
        </p:nvSpPr>
        <p:spPr>
          <a:xfrm>
            <a:off x="755430" y="3221954"/>
            <a:ext cx="254128" cy="2560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F947636-6AA6-2A1F-D160-A26DD8681F85}"/>
              </a:ext>
            </a:extLst>
          </p:cNvPr>
          <p:cNvSpPr/>
          <p:nvPr/>
        </p:nvSpPr>
        <p:spPr>
          <a:xfrm>
            <a:off x="1421826" y="2950004"/>
            <a:ext cx="235171" cy="51516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957DCA4-D39A-12F8-B673-FADA97E3FCBE}"/>
              </a:ext>
            </a:extLst>
          </p:cNvPr>
          <p:cNvCxnSpPr>
            <a:cxnSpLocks/>
          </p:cNvCxnSpPr>
          <p:nvPr/>
        </p:nvCxnSpPr>
        <p:spPr>
          <a:xfrm>
            <a:off x="839072" y="4094267"/>
            <a:ext cx="5088" cy="21007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4056BCCB-08BA-D30C-7271-25F3BBC8802B}"/>
              </a:ext>
            </a:extLst>
          </p:cNvPr>
          <p:cNvSpPr/>
          <p:nvPr/>
        </p:nvSpPr>
        <p:spPr>
          <a:xfrm>
            <a:off x="2801074" y="3240909"/>
            <a:ext cx="717630" cy="1875099"/>
          </a:xfrm>
          <a:custGeom>
            <a:avLst/>
            <a:gdLst>
              <a:gd name="connsiteX0" fmla="*/ 0 w 717630"/>
              <a:gd name="connsiteY0" fmla="*/ 1169043 h 1875099"/>
              <a:gd name="connsiteX1" fmla="*/ 682906 w 717630"/>
              <a:gd name="connsiteY1" fmla="*/ 0 h 1875099"/>
              <a:gd name="connsiteX2" fmla="*/ 717630 w 717630"/>
              <a:gd name="connsiteY2" fmla="*/ 1875099 h 1875099"/>
              <a:gd name="connsiteX3" fmla="*/ 0 w 717630"/>
              <a:gd name="connsiteY3" fmla="*/ 1169043 h 1875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630" h="1875099">
                <a:moveTo>
                  <a:pt x="0" y="1169043"/>
                </a:moveTo>
                <a:lnTo>
                  <a:pt x="682906" y="0"/>
                </a:lnTo>
                <a:lnTo>
                  <a:pt x="717630" y="1875099"/>
                </a:lnTo>
                <a:lnTo>
                  <a:pt x="0" y="11690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D4621A94-775A-4BE9-F559-78DC97E162D1}"/>
              </a:ext>
            </a:extLst>
          </p:cNvPr>
          <p:cNvSpPr/>
          <p:nvPr/>
        </p:nvSpPr>
        <p:spPr>
          <a:xfrm>
            <a:off x="3350060" y="2944951"/>
            <a:ext cx="4733026" cy="224176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b="1">
              <a:solidFill>
                <a:schemeClr val="tx1"/>
              </a:solidFill>
            </a:endParaRPr>
          </a:p>
        </p:txBody>
      </p:sp>
      <p:sp>
        <p:nvSpPr>
          <p:cNvPr id="140" name="Slide Number Placeholder 4">
            <a:extLst>
              <a:ext uri="{FF2B5EF4-FFF2-40B4-BE49-F238E27FC236}">
                <a16:creationId xmlns:a16="http://schemas.microsoft.com/office/drawing/2014/main" id="{0B7BA5FA-C5CB-54CB-2354-C8A8E04F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0449833-CAE7-4554-B347-772F77E623C8}"/>
              </a:ext>
            </a:extLst>
          </p:cNvPr>
          <p:cNvSpPr txBox="1"/>
          <p:nvPr/>
        </p:nvSpPr>
        <p:spPr>
          <a:xfrm rot="5400000">
            <a:off x="1456887" y="3444123"/>
            <a:ext cx="12804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0" i="0">
                <a:solidFill>
                  <a:schemeClr val="bg1"/>
                </a:solidFill>
                <a:effectLst/>
                <a:latin typeface="Google Sans"/>
              </a:rPr>
              <a:t>∞</a:t>
            </a:r>
            <a:endParaRPr lang="en-US" sz="8000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E5523983-5B57-3280-E0E9-5EF87394C329}"/>
              </a:ext>
            </a:extLst>
          </p:cNvPr>
          <p:cNvSpPr txBox="1"/>
          <p:nvPr/>
        </p:nvSpPr>
        <p:spPr>
          <a:xfrm rot="5400000">
            <a:off x="1833945" y="3846860"/>
            <a:ext cx="541706" cy="36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208537F-E5A2-61C5-5248-B617D0921410}"/>
              </a:ext>
            </a:extLst>
          </p:cNvPr>
          <p:cNvSpPr txBox="1"/>
          <p:nvPr/>
        </p:nvSpPr>
        <p:spPr>
          <a:xfrm rot="5400000">
            <a:off x="929066" y="3936565"/>
            <a:ext cx="1736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ARDUINO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87433F08-621D-576B-B487-E623A50C5910}"/>
              </a:ext>
            </a:extLst>
          </p:cNvPr>
          <p:cNvSpPr/>
          <p:nvPr/>
        </p:nvSpPr>
        <p:spPr>
          <a:xfrm>
            <a:off x="276640" y="1290053"/>
            <a:ext cx="3959689" cy="47728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Data Processing Subsystem Targets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id="{B52B9065-8AB4-1571-8893-11270A0141F1}"/>
              </a:ext>
            </a:extLst>
          </p:cNvPr>
          <p:cNvSpPr/>
          <p:nvPr/>
        </p:nvSpPr>
        <p:spPr>
          <a:xfrm>
            <a:off x="3696697" y="3183576"/>
            <a:ext cx="4039467" cy="17136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CFD25EE4-DCB4-5BD5-D1A8-1CD80E0B0CBD}"/>
              </a:ext>
            </a:extLst>
          </p:cNvPr>
          <p:cNvSpPr/>
          <p:nvPr/>
        </p:nvSpPr>
        <p:spPr>
          <a:xfrm>
            <a:off x="3594699" y="3174121"/>
            <a:ext cx="4175216" cy="18050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C09CB44-29AC-FD63-3235-48EF0DC1F393}"/>
                  </a:ext>
                </a:extLst>
              </p:cNvPr>
              <p:cNvSpPr txBox="1"/>
              <p:nvPr/>
            </p:nvSpPr>
            <p:spPr>
              <a:xfrm>
                <a:off x="3547384" y="3207588"/>
                <a:ext cx="4175216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US"/>
                                        <m:t>∂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b="0" i="0" smtClean="0"/>
                                        <m:t>T</m:t>
                                      </m:r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n-US"/>
                                        <m:t>∂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…+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nor/>
                                        </m:rPr>
                                        <a:rPr lang="en-US"/>
                                        <m:t>∂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b="0" i="0" smtClean="0"/>
                                        <m:t>T</m:t>
                                      </m:r>
                                    </m:num>
                                    <m:den>
                                      <m:r>
                                        <m:rPr>
                                          <m:nor/>
                                        </m:rPr>
                                        <a:rPr lang="en-US"/>
                                        <m:t>∂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8C09CB44-29AC-FD63-3235-48EF0DC1F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384" y="3207588"/>
                <a:ext cx="4175216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id="{3D1C3935-09D9-D890-03EE-82C7F03BB794}"/>
              </a:ext>
            </a:extLst>
          </p:cNvPr>
          <p:cNvSpPr/>
          <p:nvPr/>
        </p:nvSpPr>
        <p:spPr>
          <a:xfrm>
            <a:off x="3736300" y="4327760"/>
            <a:ext cx="3011741" cy="343267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0">
                <a:solidFill>
                  <a:schemeClr val="tx1"/>
                </a:solidFill>
                <a:effectLst/>
              </a:rPr>
              <a:t>Investigates Error Propagation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id="{BA4C4D9A-E612-D346-8255-689D7147F1D4}"/>
              </a:ext>
            </a:extLst>
          </p:cNvPr>
          <p:cNvSpPr/>
          <p:nvPr/>
        </p:nvSpPr>
        <p:spPr>
          <a:xfrm>
            <a:off x="3393131" y="2245037"/>
            <a:ext cx="2947466" cy="47728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0">
                <a:solidFill>
                  <a:schemeClr val="tx1"/>
                </a:solidFill>
                <a:effectLst/>
              </a:rPr>
              <a:t>Performs Error Computation</a:t>
            </a:r>
            <a:endParaRPr lang="en-US" sz="3200" b="1" i="0">
              <a:solidFill>
                <a:schemeClr val="tx1"/>
              </a:solidFill>
              <a:effectLst/>
            </a:endParaRPr>
          </a:p>
        </p:txBody>
      </p:sp>
      <p:sp>
        <p:nvSpPr>
          <p:cNvPr id="151" name="Text Placeholder 3">
            <a:extLst>
              <a:ext uri="{FF2B5EF4-FFF2-40B4-BE49-F238E27FC236}">
                <a16:creationId xmlns:a16="http://schemas.microsoft.com/office/drawing/2014/main" id="{479F19D5-7FB8-C77D-1734-E687913D316B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46BC728-D15F-52A8-6431-D30407BA4B56}"/>
              </a:ext>
            </a:extLst>
          </p:cNvPr>
          <p:cNvSpPr txBox="1"/>
          <p:nvPr/>
        </p:nvSpPr>
        <p:spPr>
          <a:xfrm>
            <a:off x="1935167" y="4132750"/>
            <a:ext cx="541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684136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42FF3-1D23-CD0F-22FD-71B59FBE4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apezoid 9">
            <a:extLst>
              <a:ext uri="{FF2B5EF4-FFF2-40B4-BE49-F238E27FC236}">
                <a16:creationId xmlns:a16="http://schemas.microsoft.com/office/drawing/2014/main" id="{22C5C2F8-9306-BD78-BE15-4011EB504E89}"/>
              </a:ext>
            </a:extLst>
          </p:cNvPr>
          <p:cNvSpPr/>
          <p:nvPr/>
        </p:nvSpPr>
        <p:spPr>
          <a:xfrm>
            <a:off x="3118405" y="1536537"/>
            <a:ext cx="2824227" cy="3646025"/>
          </a:xfrm>
          <a:prstGeom prst="trapezoid">
            <a:avLst/>
          </a:prstGeom>
          <a:solidFill>
            <a:schemeClr val="bg1">
              <a:lumMod val="85000"/>
            </a:schemeClr>
          </a:solidFill>
          <a:scene3d>
            <a:camera prst="isometricOffAxis1Left"/>
            <a:lightRig rig="threePt" dir="t"/>
          </a:scene3d>
          <a:sp3d extrusionH="1524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8162526-A7E7-DC90-42B2-C97942C8BD5A}"/>
              </a:ext>
            </a:extLst>
          </p:cNvPr>
          <p:cNvSpPr/>
          <p:nvPr/>
        </p:nvSpPr>
        <p:spPr>
          <a:xfrm>
            <a:off x="5595392" y="1578673"/>
            <a:ext cx="3084656" cy="47728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1"/>
                </a:solidFill>
              </a:rPr>
              <a:t>Overall Thrust Stand Target</a:t>
            </a:r>
          </a:p>
        </p:txBody>
      </p:sp>
      <p:sp>
        <p:nvSpPr>
          <p:cNvPr id="72" name="Title 12">
            <a:extLst>
              <a:ext uri="{FF2B5EF4-FFF2-40B4-BE49-F238E27FC236}">
                <a16:creationId xmlns:a16="http://schemas.microsoft.com/office/drawing/2014/main" id="{DC7DAAA1-31B7-35DD-86B8-9B083F02CF42}"/>
              </a:ext>
            </a:extLst>
          </p:cNvPr>
          <p:cNvSpPr txBox="1">
            <a:spLocks/>
          </p:cNvSpPr>
          <p:nvPr/>
        </p:nvSpPr>
        <p:spPr>
          <a:xfrm>
            <a:off x="141535" y="115251"/>
            <a:ext cx="9753600" cy="7700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latin typeface="Arial Black" panose="020B0A04020102020204" pitchFamily="34" charset="0"/>
              </a:rPr>
              <a:t>Functionalities that Define Success</a:t>
            </a:r>
          </a:p>
        </p:txBody>
      </p:sp>
      <p:sp>
        <p:nvSpPr>
          <p:cNvPr id="59" name="Slide Number Placeholder 4">
            <a:extLst>
              <a:ext uri="{FF2B5EF4-FFF2-40B4-BE49-F238E27FC236}">
                <a16:creationId xmlns:a16="http://schemas.microsoft.com/office/drawing/2014/main" id="{D79E2BA8-F5F5-0692-B7C4-02F4A6E50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618CD72D-D146-C249-2F4A-79119696092E}"/>
              </a:ext>
            </a:extLst>
          </p:cNvPr>
          <p:cNvSpPr/>
          <p:nvPr/>
        </p:nvSpPr>
        <p:spPr>
          <a:xfrm>
            <a:off x="3208601" y="2698928"/>
            <a:ext cx="171020" cy="52129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73D690-A2E5-8859-E01E-51A61D13C71C}"/>
              </a:ext>
            </a:extLst>
          </p:cNvPr>
          <p:cNvSpPr/>
          <p:nvPr/>
        </p:nvSpPr>
        <p:spPr>
          <a:xfrm>
            <a:off x="1881845" y="3437678"/>
            <a:ext cx="2660248" cy="3196797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3600000">
              <a:rot lat="17160000" lon="19023633" rev="2940000"/>
            </a:camera>
            <a:lightRig rig="threePt" dir="t"/>
          </a:scene3d>
          <a:sp3d extrusionH="101600" contourW="12700">
            <a:extrusionClr>
              <a:schemeClr val="bg1">
                <a:lumMod val="95000"/>
              </a:schemeClr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D1C83EF0-1F43-D0D0-43A1-BCEFC2F968A9}"/>
              </a:ext>
            </a:extLst>
          </p:cNvPr>
          <p:cNvSpPr/>
          <p:nvPr/>
        </p:nvSpPr>
        <p:spPr>
          <a:xfrm>
            <a:off x="3204224" y="2585207"/>
            <a:ext cx="171020" cy="521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Magnetic Disk 4">
            <a:extLst>
              <a:ext uri="{FF2B5EF4-FFF2-40B4-BE49-F238E27FC236}">
                <a16:creationId xmlns:a16="http://schemas.microsoft.com/office/drawing/2014/main" id="{858988C3-606C-15E9-DA2C-0BB8F3C5D9AD}"/>
              </a:ext>
            </a:extLst>
          </p:cNvPr>
          <p:cNvSpPr/>
          <p:nvPr/>
        </p:nvSpPr>
        <p:spPr>
          <a:xfrm>
            <a:off x="3212245" y="2225647"/>
            <a:ext cx="171020" cy="521290"/>
          </a:xfrm>
          <a:prstGeom prst="flowChartMagneticDisk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00D62A-52A9-4FBC-35C4-4526D508A39D}"/>
              </a:ext>
            </a:extLst>
          </p:cNvPr>
          <p:cNvSpPr/>
          <p:nvPr/>
        </p:nvSpPr>
        <p:spPr>
          <a:xfrm>
            <a:off x="3020528" y="1806843"/>
            <a:ext cx="531272" cy="53370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2Top"/>
            <a:lightRig rig="threePt" dir="t"/>
          </a:scene3d>
          <a:sp3d extrusionH="101600" contourW="12700">
            <a:extrusionClr>
              <a:schemeClr val="tx1"/>
            </a:extrusionClr>
            <a:contourClr>
              <a:schemeClr val="tx1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12B4965B-DCF2-CC19-7943-40015E135891}"/>
              </a:ext>
            </a:extLst>
          </p:cNvPr>
          <p:cNvSpPr/>
          <p:nvPr/>
        </p:nvSpPr>
        <p:spPr>
          <a:xfrm rot="10800000">
            <a:off x="3160848" y="2625711"/>
            <a:ext cx="266527" cy="304717"/>
          </a:xfrm>
          <a:prstGeom prst="flowChartManualOperation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67A8F-76D0-E816-28E0-25CC6A1EA263}"/>
              </a:ext>
            </a:extLst>
          </p:cNvPr>
          <p:cNvSpPr/>
          <p:nvPr/>
        </p:nvSpPr>
        <p:spPr>
          <a:xfrm>
            <a:off x="1729441" y="3429000"/>
            <a:ext cx="3084656" cy="1004144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0">
              <a:rot lat="18000000" lon="18220688" rev="3595657"/>
            </a:camera>
            <a:lightRig rig="threePt" dir="t"/>
          </a:scene3d>
          <a:sp3d extrusionH="101600" contourW="19050">
            <a:extrusionClr>
              <a:schemeClr val="bg1"/>
            </a:extrusionClr>
            <a:contourClr>
              <a:schemeClr val="tx1">
                <a:lumMod val="85000"/>
                <a:lumOff val="15000"/>
              </a:schemeClr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AC8CCE-0D5C-3B41-268E-1F41B1985AB0}"/>
              </a:ext>
            </a:extLst>
          </p:cNvPr>
          <p:cNvSpPr/>
          <p:nvPr/>
        </p:nvSpPr>
        <p:spPr>
          <a:xfrm>
            <a:off x="2751630" y="3378723"/>
            <a:ext cx="578734" cy="5903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1Left"/>
            <a:lightRig rig="threePt" dir="t"/>
          </a:scene3d>
          <a:sp3d extrusionH="615950" contourW="12700">
            <a:extrusionClr>
              <a:schemeClr val="bg1">
                <a:lumMod val="75000"/>
              </a:schemeClr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73ABCF-8BF0-240B-602B-D92947377C78}"/>
              </a:ext>
            </a:extLst>
          </p:cNvPr>
          <p:cNvSpPr/>
          <p:nvPr/>
        </p:nvSpPr>
        <p:spPr>
          <a:xfrm>
            <a:off x="1599227" y="1110455"/>
            <a:ext cx="3084656" cy="1339763"/>
          </a:xfrm>
          <a:prstGeom prst="rect">
            <a:avLst/>
          </a:prstGeom>
          <a:solidFill>
            <a:schemeClr val="bg1">
              <a:lumMod val="85000"/>
            </a:schemeClr>
          </a:solidFill>
          <a:scene3d>
            <a:camera prst="perspectiveRelaxed" fov="0">
              <a:rot lat="18000000" lon="18220688" rev="3595657"/>
            </a:camera>
            <a:lightRig rig="threePt" dir="t"/>
          </a:scene3d>
          <a:sp3d extrusionH="101600" contourW="12700">
            <a:extrusionClr>
              <a:schemeClr val="bg1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irect Access Storage 15">
            <a:extLst>
              <a:ext uri="{FF2B5EF4-FFF2-40B4-BE49-F238E27FC236}">
                <a16:creationId xmlns:a16="http://schemas.microsoft.com/office/drawing/2014/main" id="{05F2B26C-A590-8D79-7D47-285F4269B5F0}"/>
              </a:ext>
            </a:extLst>
          </p:cNvPr>
          <p:cNvSpPr/>
          <p:nvPr/>
        </p:nvSpPr>
        <p:spPr>
          <a:xfrm>
            <a:off x="1803596" y="3523400"/>
            <a:ext cx="1337959" cy="474565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scene3d>
            <a:camera prst="isometricOffAxis1Left">
              <a:rot lat="10200000" lon="10200000" rev="3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61F9EA7D-1F65-1895-5FBA-A51CC66EFC3F}"/>
              </a:ext>
            </a:extLst>
          </p:cNvPr>
          <p:cNvSpPr/>
          <p:nvPr/>
        </p:nvSpPr>
        <p:spPr>
          <a:xfrm>
            <a:off x="256195" y="1917056"/>
            <a:ext cx="2824227" cy="3830489"/>
          </a:xfrm>
          <a:prstGeom prst="trapezoid">
            <a:avLst/>
          </a:prstGeom>
          <a:solidFill>
            <a:schemeClr val="bg1">
              <a:lumMod val="85000"/>
            </a:schemeClr>
          </a:solidFill>
          <a:scene3d>
            <a:camera prst="isometricOffAxis1Left"/>
            <a:lightRig rig="threePt" dir="t"/>
          </a:scene3d>
          <a:sp3d extrusionH="152400"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D9FEB6-F742-D42B-2284-80DB275724C0}"/>
              </a:ext>
            </a:extLst>
          </p:cNvPr>
          <p:cNvSpPr/>
          <p:nvPr/>
        </p:nvSpPr>
        <p:spPr>
          <a:xfrm>
            <a:off x="3077664" y="3113913"/>
            <a:ext cx="482249" cy="439192"/>
          </a:xfrm>
          <a:prstGeom prst="ellipse">
            <a:avLst/>
          </a:prstGeom>
          <a:solidFill>
            <a:schemeClr val="bg1"/>
          </a:solidFill>
          <a:scene3d>
            <a:camera prst="isometricOffAxis1Top"/>
            <a:lightRig rig="threePt" dir="t"/>
          </a:scene3d>
          <a:sp3d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Oval 18">
            <a:extLst>
              <a:ext uri="{FF2B5EF4-FFF2-40B4-BE49-F238E27FC236}">
                <a16:creationId xmlns:a16="http://schemas.microsoft.com/office/drawing/2014/main" id="{1D03D920-2DBE-EDE6-DAB5-BCC509487F1B}"/>
              </a:ext>
            </a:extLst>
          </p:cNvPr>
          <p:cNvSpPr/>
          <p:nvPr/>
        </p:nvSpPr>
        <p:spPr>
          <a:xfrm>
            <a:off x="1409443" y="3523400"/>
            <a:ext cx="557036" cy="585979"/>
          </a:xfrm>
          <a:prstGeom prst="ellipse">
            <a:avLst/>
          </a:prstGeom>
          <a:scene3d>
            <a:camera prst="isometricOffAxis1Left"/>
            <a:lightRig rig="threePt" dir="t"/>
          </a:scene3d>
          <a:sp3d contour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0BB7301-E145-4637-1A78-7016AAB8049A}"/>
              </a:ext>
            </a:extLst>
          </p:cNvPr>
          <p:cNvSpPr/>
          <p:nvPr/>
        </p:nvSpPr>
        <p:spPr>
          <a:xfrm>
            <a:off x="5595392" y="2206352"/>
            <a:ext cx="2752195" cy="6395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Provide an Overall </a:t>
            </a:r>
          </a:p>
          <a:p>
            <a:r>
              <a:rPr lang="en-US" sz="1800" b="1" i="0">
                <a:solidFill>
                  <a:schemeClr val="tx1"/>
                </a:solidFill>
                <a:effectLst/>
                <a:latin typeface="Aptos Display" panose="020B0004020202020204" pitchFamily="34" charset="0"/>
              </a:rPr>
              <a:t>Analysis of System Error </a:t>
            </a:r>
            <a:endParaRPr lang="en-US" sz="3200" b="1" i="0">
              <a:solidFill>
                <a:schemeClr val="tx1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414124E-69FD-5632-CAEE-F04BC553DAC0}"/>
              </a:ext>
            </a:extLst>
          </p:cNvPr>
          <p:cNvSpPr/>
          <p:nvPr/>
        </p:nvSpPr>
        <p:spPr>
          <a:xfrm>
            <a:off x="5595392" y="4821001"/>
            <a:ext cx="2054517" cy="63950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tx1"/>
                </a:solidFill>
                <a:latin typeface="Aptos Display" panose="020B0004020202020204" pitchFamily="34" charset="0"/>
              </a:rPr>
              <a:t>Limit to 10% Error </a:t>
            </a:r>
            <a:endParaRPr lang="en-US" b="1" i="0">
              <a:solidFill>
                <a:schemeClr val="tx1"/>
              </a:solidFill>
              <a:effectLst/>
              <a:latin typeface="Aptos Display" panose="020B00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2A3E467-7F2F-EA4E-FC6B-ED34883369D5}"/>
              </a:ext>
            </a:extLst>
          </p:cNvPr>
          <p:cNvSpPr/>
          <p:nvPr/>
        </p:nvSpPr>
        <p:spPr>
          <a:xfrm>
            <a:off x="5595391" y="3052016"/>
            <a:ext cx="4299743" cy="1597755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5D33C9A-A5C3-0F3F-C9CD-F0436D786A5C}"/>
              </a:ext>
            </a:extLst>
          </p:cNvPr>
          <p:cNvSpPr/>
          <p:nvPr/>
        </p:nvSpPr>
        <p:spPr>
          <a:xfrm>
            <a:off x="5903456" y="3242917"/>
            <a:ext cx="3682996" cy="1215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81987A-EE9D-5C21-1052-A4531EDE814C}"/>
                  </a:ext>
                </a:extLst>
              </p:cNvPr>
              <p:cNvSpPr txBox="1"/>
              <p:nvPr/>
            </p:nvSpPr>
            <p:spPr>
              <a:xfrm>
                <a:off x="6037078" y="3469345"/>
                <a:ext cx="1365810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𝑑𝑖𝑠𝑡𝑢𝑟𝑏𝑎𝑛𝑐𝑒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81987A-EE9D-5C21-1052-A4531EDE8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078" y="3469345"/>
                <a:ext cx="1365810" cy="763094"/>
              </a:xfrm>
              <a:prstGeom prst="rect">
                <a:avLst/>
              </a:prstGeom>
              <a:blipFill>
                <a:blip r:embed="rId3"/>
                <a:stretch>
                  <a:fillRect r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116898-F6C9-6271-788F-E27777736A42}"/>
              </a:ext>
            </a:extLst>
          </p:cNvPr>
          <p:cNvCxnSpPr/>
          <p:nvPr/>
        </p:nvCxnSpPr>
        <p:spPr>
          <a:xfrm>
            <a:off x="6037007" y="3497123"/>
            <a:ext cx="0" cy="6703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860643E-C4AA-1337-51E3-227383342970}"/>
              </a:ext>
            </a:extLst>
          </p:cNvPr>
          <p:cNvCxnSpPr/>
          <p:nvPr/>
        </p:nvCxnSpPr>
        <p:spPr>
          <a:xfrm flipV="1">
            <a:off x="7638856" y="3359549"/>
            <a:ext cx="256445" cy="97647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phic 35" descr="Open book outline">
            <a:extLst>
              <a:ext uri="{FF2B5EF4-FFF2-40B4-BE49-F238E27FC236}">
                <a16:creationId xmlns:a16="http://schemas.microsoft.com/office/drawing/2014/main" id="{F93AF599-330A-0899-2763-02C2D96A1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4710" y="3318039"/>
            <a:ext cx="914400" cy="9144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99723B-05DC-ACA7-EDD4-86B045CCE5D6}"/>
              </a:ext>
            </a:extLst>
          </p:cNvPr>
          <p:cNvSpPr txBox="1"/>
          <p:nvPr/>
        </p:nvSpPr>
        <p:spPr>
          <a:xfrm>
            <a:off x="7837088" y="4047773"/>
            <a:ext cx="169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ptos Display" panose="020B0004020202020204" pitchFamily="34" charset="0"/>
              </a:rPr>
              <a:t>Sensor Choice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9352F557-09CD-1293-7B03-2649FC7AEA88}"/>
              </a:ext>
            </a:extLst>
          </p:cNvPr>
          <p:cNvSpPr txBox="1">
            <a:spLocks/>
          </p:cNvSpPr>
          <p:nvPr/>
        </p:nvSpPr>
        <p:spPr>
          <a:xfrm>
            <a:off x="10736826" y="215117"/>
            <a:ext cx="1524000" cy="43261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>
                <a:solidFill>
                  <a:schemeClr val="bg1"/>
                </a:solidFill>
              </a:rPr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3629762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B540C-E62A-5159-37CB-AE5ECBC8B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D39334-254F-46A6-7D4A-4C2ECB1C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01" y="439460"/>
            <a:ext cx="9753600" cy="683109"/>
          </a:xfrm>
        </p:spPr>
        <p:txBody>
          <a:bodyPr/>
          <a:lstStyle/>
          <a:p>
            <a:pPr algn="ctr"/>
            <a:r>
              <a:rPr lang="en-US">
                <a:solidFill>
                  <a:srgbClr val="782F40"/>
                </a:solidFill>
              </a:rPr>
              <a:t>Key Functions</a:t>
            </a:r>
            <a:br>
              <a:rPr lang="en-US">
                <a:solidFill>
                  <a:srgbClr val="782F40"/>
                </a:solidFill>
              </a:rPr>
            </a:br>
            <a:r>
              <a:rPr lang="en-US" sz="2400">
                <a:solidFill>
                  <a:srgbClr val="782F40"/>
                </a:solidFill>
              </a:rPr>
              <a:t>for Morphological Generation</a:t>
            </a:r>
            <a:endParaRPr lang="en-US">
              <a:solidFill>
                <a:srgbClr val="782F40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8FC1BF-CC95-77DF-F5CB-199E03F699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448D3-14BD-8EF8-6A43-0D9AAB08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C3E4D097-47E3-928B-9974-13F7D21D8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601059AC-71CA-D051-A787-218492380352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2EB9AF45-0DA1-6EEE-5F06-16C1036D8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920120E7-0796-D09A-DB29-C7BD9DAB0939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B698062-EE85-C13E-CC7E-002D5F8F62DA}"/>
              </a:ext>
            </a:extLst>
          </p:cNvPr>
          <p:cNvGrpSpPr/>
          <p:nvPr/>
        </p:nvGrpSpPr>
        <p:grpSpPr>
          <a:xfrm>
            <a:off x="305225" y="1439716"/>
            <a:ext cx="10107153" cy="4999385"/>
            <a:chOff x="315059" y="1502119"/>
            <a:chExt cx="10157312" cy="5024205"/>
          </a:xfrm>
          <a:effectLst/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32739C89-ACCB-DDA3-C5C6-C95DD3165909}"/>
                </a:ext>
              </a:extLst>
            </p:cNvPr>
            <p:cNvSpPr/>
            <p:nvPr/>
          </p:nvSpPr>
          <p:spPr>
            <a:xfrm>
              <a:off x="315059" y="1502119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/>
                </a:rPr>
                <a:t>Accurately Measure Thrust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8223ED5-ECFF-1408-543C-4007C05DA19D}"/>
                </a:ext>
              </a:extLst>
            </p:cNvPr>
            <p:cNvSpPr/>
            <p:nvPr/>
          </p:nvSpPr>
          <p:spPr>
            <a:xfrm>
              <a:off x="323658" y="4062578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1478624"/>
                <a:satOff val="-10573"/>
                <a:lumOff val="686"/>
                <a:alphaOff val="0"/>
              </a:schemeClr>
            </a:fillRef>
            <a:effectRef idx="0">
              <a:schemeClr val="accent2">
                <a:alpha val="50000"/>
                <a:hueOff val="-1478624"/>
                <a:satOff val="-10573"/>
                <a:lumOff val="686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 panose="020B0004020202020204" pitchFamily="34" charset="0"/>
                </a:rPr>
                <a:t>Accurately Measures Temperature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83C06D-0EE6-8B27-90E5-6FB8620536CF}"/>
                </a:ext>
              </a:extLst>
            </p:cNvPr>
            <p:cNvSpPr/>
            <p:nvPr/>
          </p:nvSpPr>
          <p:spPr>
            <a:xfrm>
              <a:off x="2888131" y="1509580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2957247"/>
                <a:satOff val="-21145"/>
                <a:lumOff val="1373"/>
                <a:alphaOff val="0"/>
              </a:schemeClr>
            </a:fillRef>
            <a:effectRef idx="0">
              <a:schemeClr val="accent2">
                <a:alpha val="50000"/>
                <a:hueOff val="-2957247"/>
                <a:satOff val="-21145"/>
                <a:lumOff val="1373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 panose="020B0004020202020204" pitchFamily="34" charset="0"/>
                </a:rPr>
                <a:t>Made of Easily Accessible Materials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7DA3EF3-CF4C-9949-85A0-DBE94FD5FB6F}"/>
                </a:ext>
              </a:extLst>
            </p:cNvPr>
            <p:cNvSpPr/>
            <p:nvPr/>
          </p:nvSpPr>
          <p:spPr>
            <a:xfrm>
              <a:off x="2886903" y="4062578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4435871"/>
                <a:satOff val="-31718"/>
                <a:lumOff val="2059"/>
                <a:alphaOff val="0"/>
              </a:schemeClr>
            </a:fillRef>
            <a:effectRef idx="0">
              <a:schemeClr val="accent2">
                <a:alpha val="50000"/>
                <a:hueOff val="-4435871"/>
                <a:satOff val="-31718"/>
                <a:lumOff val="2059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 panose="020B0004020202020204" pitchFamily="34" charset="0"/>
                </a:rPr>
                <a:t>Calibrates in a Vacuum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B2D17D-B79A-B9E7-174B-DC2DE1878325}"/>
                </a:ext>
              </a:extLst>
            </p:cNvPr>
            <p:cNvSpPr/>
            <p:nvPr/>
          </p:nvSpPr>
          <p:spPr>
            <a:xfrm>
              <a:off x="5415185" y="1502119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5914495"/>
                <a:satOff val="-42290"/>
                <a:lumOff val="2745"/>
                <a:alphaOff val="0"/>
              </a:schemeClr>
            </a:fillRef>
            <a:effectRef idx="0">
              <a:schemeClr val="accent2">
                <a:alpha val="50000"/>
                <a:hueOff val="-5914495"/>
                <a:satOff val="-42290"/>
                <a:lumOff val="2745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 panose="020B0004020202020204" pitchFamily="34" charset="0"/>
                </a:rPr>
                <a:t>Easily Cleanable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68D65-069D-5F87-5A8D-682C66F6867D}"/>
                </a:ext>
              </a:extLst>
            </p:cNvPr>
            <p:cNvSpPr/>
            <p:nvPr/>
          </p:nvSpPr>
          <p:spPr>
            <a:xfrm>
              <a:off x="5444300" y="4062578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7393118"/>
                <a:satOff val="-52863"/>
                <a:lumOff val="3432"/>
                <a:alphaOff val="0"/>
              </a:schemeClr>
            </a:fillRef>
            <a:effectRef idx="0">
              <a:schemeClr val="accent2">
                <a:alpha val="50000"/>
                <a:hueOff val="-7393118"/>
                <a:satOff val="-52863"/>
                <a:lumOff val="3432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err="1">
                  <a:latin typeface="Aptos Display" panose="020B0004020202020204" pitchFamily="34" charset="0"/>
                </a:rPr>
                <a:t>Microcontroll</a:t>
              </a:r>
              <a:r>
                <a:rPr lang="en-US" sz="2000" b="1" kern="1200">
                  <a:latin typeface="Aptos Display" panose="020B0004020202020204" pitchFamily="34" charset="0"/>
                </a:rPr>
                <a:t>-er Accounts for Error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4FAD79E-AFA3-330E-1BA7-5AFF1E9E141E}"/>
                </a:ext>
              </a:extLst>
            </p:cNvPr>
            <p:cNvSpPr/>
            <p:nvPr/>
          </p:nvSpPr>
          <p:spPr>
            <a:xfrm>
              <a:off x="7991399" y="1502119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8871742"/>
                <a:satOff val="-63435"/>
                <a:lumOff val="4118"/>
                <a:alphaOff val="0"/>
              </a:schemeClr>
            </a:fillRef>
            <a:effectRef idx="0">
              <a:schemeClr val="accent2">
                <a:alpha val="50000"/>
                <a:hueOff val="-8871742"/>
                <a:satOff val="-63435"/>
                <a:lumOff val="4118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>
                  <a:latin typeface="Aptos Display" panose="020B0004020202020204" pitchFamily="34" charset="0"/>
                </a:rPr>
                <a:t>Thruster Orientation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E2BA8C-F405-CCC2-C35F-2A6A0F00B28F}"/>
                </a:ext>
              </a:extLst>
            </p:cNvPr>
            <p:cNvSpPr/>
            <p:nvPr/>
          </p:nvSpPr>
          <p:spPr>
            <a:xfrm>
              <a:off x="8008667" y="4050674"/>
              <a:ext cx="2463704" cy="2463746"/>
            </a:xfrm>
            <a:custGeom>
              <a:avLst/>
              <a:gdLst>
                <a:gd name="connsiteX0" fmla="*/ 0 w 2463704"/>
                <a:gd name="connsiteY0" fmla="*/ 1231873 h 2463746"/>
                <a:gd name="connsiteX1" fmla="*/ 1231852 w 2463704"/>
                <a:gd name="connsiteY1" fmla="*/ 0 h 2463746"/>
                <a:gd name="connsiteX2" fmla="*/ 2463704 w 2463704"/>
                <a:gd name="connsiteY2" fmla="*/ 1231873 h 2463746"/>
                <a:gd name="connsiteX3" fmla="*/ 1231852 w 2463704"/>
                <a:gd name="connsiteY3" fmla="*/ 2463746 h 2463746"/>
                <a:gd name="connsiteX4" fmla="*/ 0 w 2463704"/>
                <a:gd name="connsiteY4" fmla="*/ 1231873 h 246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3704" h="2463746">
                  <a:moveTo>
                    <a:pt x="0" y="1231873"/>
                  </a:moveTo>
                  <a:cubicBezTo>
                    <a:pt x="0" y="551528"/>
                    <a:pt x="551519" y="0"/>
                    <a:pt x="1231852" y="0"/>
                  </a:cubicBezTo>
                  <a:cubicBezTo>
                    <a:pt x="1912185" y="0"/>
                    <a:pt x="2463704" y="551528"/>
                    <a:pt x="2463704" y="1231873"/>
                  </a:cubicBezTo>
                  <a:cubicBezTo>
                    <a:pt x="2463704" y="1912218"/>
                    <a:pt x="1912185" y="2463746"/>
                    <a:pt x="1231852" y="2463746"/>
                  </a:cubicBezTo>
                  <a:cubicBezTo>
                    <a:pt x="551519" y="2463746"/>
                    <a:pt x="0" y="1912218"/>
                    <a:pt x="0" y="1231873"/>
                  </a:cubicBezTo>
                  <a:close/>
                </a:path>
              </a:pathLst>
            </a:custGeom>
            <a:solidFill>
              <a:srgbClr val="8CC8A9">
                <a:alpha val="49804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50000"/>
                <a:hueOff val="-5914495"/>
                <a:satOff val="-42290"/>
                <a:lumOff val="2745"/>
                <a:alphaOff val="0"/>
              </a:schemeClr>
            </a:fillRef>
            <a:effectRef idx="0">
              <a:schemeClr val="accent2">
                <a:alpha val="50000"/>
                <a:hueOff val="-5914495"/>
                <a:satOff val="-42290"/>
                <a:lumOff val="2745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37001" tIns="437007" rIns="437001" bIns="43700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Generic Stand </a:t>
              </a:r>
              <a:r>
                <a:rPr lang="en-US" sz="2000" b="1" kern="1200">
                  <a:solidFill>
                    <a:srgbClr val="000000"/>
                  </a:solidFill>
                  <a:latin typeface="Aptos Narrow" panose="020B0004020202020204" pitchFamily="34" charset="0"/>
                </a:rPr>
                <a:t>Mechanics</a:t>
              </a:r>
              <a:endParaRPr lang="en-US" sz="3200" b="1" kern="1200">
                <a:latin typeface="Aptos Display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5860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4FE61-3478-01B4-8089-047EA3C5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0CDA5B3-3CF0-230A-9B36-0E826F548F96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F877E-CC44-C56B-E398-E3CCEE71F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9108B0-BD39-A7FE-8CD4-B5E0F6323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E85BF9-5C47-CAD0-C27D-055B17BDFAF1}"/>
              </a:ext>
            </a:extLst>
          </p:cNvPr>
          <p:cNvSpPr/>
          <p:nvPr/>
        </p:nvSpPr>
        <p:spPr>
          <a:xfrm>
            <a:off x="1249581" y="221436"/>
            <a:ext cx="8229600" cy="1956816"/>
          </a:xfrm>
          <a:prstGeom prst="roundRect">
            <a:avLst/>
          </a:pr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/>
              </a:rPr>
              <a:t>Accurately Measure Thrust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D6F465-70B1-E54F-B940-163A503110D5}"/>
              </a:ext>
            </a:extLst>
          </p:cNvPr>
          <p:cNvGrpSpPr/>
          <p:nvPr/>
        </p:nvGrpSpPr>
        <p:grpSpPr>
          <a:xfrm>
            <a:off x="147153" y="3332492"/>
            <a:ext cx="10397771" cy="1968279"/>
            <a:chOff x="-991266" y="4032893"/>
            <a:chExt cx="11635534" cy="220259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A7F8777-96E5-FDD5-3BBB-8B416380E1EC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Piezo-electric Sensor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D6EDC0-F35D-3AF1-50A9-3E87C0DAC230}"/>
                </a:ext>
              </a:extLst>
            </p:cNvPr>
            <p:cNvSpPr/>
            <p:nvPr/>
          </p:nvSpPr>
          <p:spPr>
            <a:xfrm>
              <a:off x="1366884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Capacitive Force Sensor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17367A4-7FF5-1404-EE33-D46F8C5CF213}"/>
                </a:ext>
              </a:extLst>
            </p:cNvPr>
            <p:cNvSpPr/>
            <p:nvPr/>
          </p:nvSpPr>
          <p:spPr>
            <a:xfrm>
              <a:off x="3750909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Strain Gauge Load Cells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BF025A-8DC4-9150-3D4D-94F35D3F90F9}"/>
                </a:ext>
              </a:extLst>
            </p:cNvPr>
            <p:cNvSpPr/>
            <p:nvPr/>
          </p:nvSpPr>
          <p:spPr>
            <a:xfrm>
              <a:off x="6108559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0" u="none" kern="1200">
                  <a:latin typeface="Aptos Display" panose="020B0004020202020204" pitchFamily="34" charset="0"/>
                </a:rPr>
                <a:t>MEMS-Based Force Sensors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C06BD7-A069-971D-2A7E-2BE066FC1BF8}"/>
                </a:ext>
              </a:extLst>
            </p:cNvPr>
            <p:cNvSpPr/>
            <p:nvPr/>
          </p:nvSpPr>
          <p:spPr>
            <a:xfrm>
              <a:off x="8452033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Flow Sensor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E072A2A-9C95-DB33-E039-CA1D3E83CFC5}"/>
              </a:ext>
            </a:extLst>
          </p:cNvPr>
          <p:cNvSpPr/>
          <p:nvPr/>
        </p:nvSpPr>
        <p:spPr>
          <a:xfrm>
            <a:off x="1052319" y="2448232"/>
            <a:ext cx="8581921" cy="13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3C138-87B5-11D8-D920-A31D90AB8F17}"/>
              </a:ext>
            </a:extLst>
          </p:cNvPr>
          <p:cNvSpPr/>
          <p:nvPr/>
        </p:nvSpPr>
        <p:spPr>
          <a:xfrm>
            <a:off x="1052319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4AC622-FA75-929D-9681-7AF9932B6B05}"/>
              </a:ext>
            </a:extLst>
          </p:cNvPr>
          <p:cNvSpPr/>
          <p:nvPr/>
        </p:nvSpPr>
        <p:spPr>
          <a:xfrm>
            <a:off x="3170051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078140-BB4C-4BD2-2A88-1EE45B576AE6}"/>
              </a:ext>
            </a:extLst>
          </p:cNvPr>
          <p:cNvSpPr/>
          <p:nvPr/>
        </p:nvSpPr>
        <p:spPr>
          <a:xfrm>
            <a:off x="5304771" y="2589321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63FF1B-F459-F92D-FC88-C9C1154F08B8}"/>
              </a:ext>
            </a:extLst>
          </p:cNvPr>
          <p:cNvSpPr/>
          <p:nvPr/>
        </p:nvSpPr>
        <p:spPr>
          <a:xfrm>
            <a:off x="7422503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292E6A-9B45-011E-43DA-FA95761A8904}"/>
              </a:ext>
            </a:extLst>
          </p:cNvPr>
          <p:cNvSpPr/>
          <p:nvPr/>
        </p:nvSpPr>
        <p:spPr>
          <a:xfrm>
            <a:off x="9506417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1D86F6-7487-504F-56DF-4419BE11F9A0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256662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24D23-B981-077D-2257-9D860F7C0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A7487D-EA7E-0AB6-5980-AAA9F4C3BD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C0D35A-AA5B-0346-A792-F1BCEED8C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CA443423-E718-B131-2B6A-832C5C77902B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F190D906-558E-DB94-9AC6-B98076A16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355FA57-2F2D-E652-B0DB-5E41FD7A2E6E}"/>
              </a:ext>
            </a:extLst>
          </p:cNvPr>
          <p:cNvGrpSpPr/>
          <p:nvPr/>
        </p:nvGrpSpPr>
        <p:grpSpPr>
          <a:xfrm>
            <a:off x="1189372" y="3314259"/>
            <a:ext cx="8303591" cy="1968282"/>
            <a:chOff x="-991266" y="4032893"/>
            <a:chExt cx="9292060" cy="220259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1948674-6414-62B7-83CE-86FEA9FD1E4D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Thermo-couple</a:t>
              </a:r>
              <a:endParaRPr lang="en-US" sz="1600" kern="1200">
                <a:latin typeface="Aptos Display" panose="020B00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F5B7406-02F0-3E05-D29B-E6D381BAE301}"/>
                </a:ext>
              </a:extLst>
            </p:cNvPr>
            <p:cNvSpPr/>
            <p:nvPr/>
          </p:nvSpPr>
          <p:spPr>
            <a:xfrm>
              <a:off x="1366884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Infrared Sensor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792DE8-1CD5-6F11-2381-0B428B5E0117}"/>
                </a:ext>
              </a:extLst>
            </p:cNvPr>
            <p:cNvSpPr/>
            <p:nvPr/>
          </p:nvSpPr>
          <p:spPr>
            <a:xfrm>
              <a:off x="3750909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Thermistor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A0301F5-2834-CCEB-4D77-371167201A55}"/>
                </a:ext>
              </a:extLst>
            </p:cNvPr>
            <p:cNvSpPr/>
            <p:nvPr/>
          </p:nvSpPr>
          <p:spPr>
            <a:xfrm>
              <a:off x="6108559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0" u="none" kern="1200">
                  <a:latin typeface="Aptos Display" panose="020B0004020202020204" pitchFamily="34" charset="0"/>
                </a:rPr>
                <a:t>Fiber Optic Sensor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AB397F-BB83-46B0-9E95-5642ECD0B3EF}"/>
              </a:ext>
            </a:extLst>
          </p:cNvPr>
          <p:cNvSpPr/>
          <p:nvPr/>
        </p:nvSpPr>
        <p:spPr>
          <a:xfrm>
            <a:off x="1255495" y="238183"/>
            <a:ext cx="8229600" cy="1959025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78624"/>
              <a:satOff val="-10573"/>
              <a:lumOff val="686"/>
              <a:alphaOff val="0"/>
            </a:schemeClr>
          </a:fillRef>
          <a:effectRef idx="0">
            <a:schemeClr val="accent2">
              <a:alpha val="50000"/>
              <a:hueOff val="-1478624"/>
              <a:satOff val="-10573"/>
              <a:lumOff val="686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/>
              </a:rPr>
              <a:t>Accurately Measures Temperature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7F5926-3C67-FC20-BBD9-21F9F3DABC01}"/>
              </a:ext>
            </a:extLst>
          </p:cNvPr>
          <p:cNvSpPr/>
          <p:nvPr/>
        </p:nvSpPr>
        <p:spPr>
          <a:xfrm>
            <a:off x="5304771" y="2174869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5AFE9-334F-FEA7-6D6F-3C012C76F67A}"/>
              </a:ext>
            </a:extLst>
          </p:cNvPr>
          <p:cNvSpPr/>
          <p:nvPr/>
        </p:nvSpPr>
        <p:spPr>
          <a:xfrm>
            <a:off x="2104375" y="2446945"/>
            <a:ext cx="6467977" cy="1410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52D46B-4A1D-CA0F-281C-40C1C7F76469}"/>
              </a:ext>
            </a:extLst>
          </p:cNvPr>
          <p:cNvSpPr/>
          <p:nvPr/>
        </p:nvSpPr>
        <p:spPr>
          <a:xfrm>
            <a:off x="2104375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2641EB-CF79-88EB-FB6E-E966ED6984A0}"/>
              </a:ext>
            </a:extLst>
          </p:cNvPr>
          <p:cNvSpPr/>
          <p:nvPr/>
        </p:nvSpPr>
        <p:spPr>
          <a:xfrm>
            <a:off x="4222107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F56229-9189-610E-23C8-A7E4E82C64E0}"/>
              </a:ext>
            </a:extLst>
          </p:cNvPr>
          <p:cNvSpPr/>
          <p:nvPr/>
        </p:nvSpPr>
        <p:spPr>
          <a:xfrm>
            <a:off x="6360615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E8608-1097-E76B-7882-34AE679746F7}"/>
              </a:ext>
            </a:extLst>
          </p:cNvPr>
          <p:cNvSpPr/>
          <p:nvPr/>
        </p:nvSpPr>
        <p:spPr>
          <a:xfrm>
            <a:off x="8444529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C35D86F-4367-7952-E7A7-6C7800AE9A8E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314408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8A304-279F-F9A1-9115-32069FDBA9C5}"/>
              </a:ext>
            </a:extLst>
          </p:cNvPr>
          <p:cNvSpPr/>
          <p:nvPr/>
        </p:nvSpPr>
        <p:spPr>
          <a:xfrm>
            <a:off x="5454136" y="2817997"/>
            <a:ext cx="5144397" cy="3571374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BFB666-5C6D-58DE-A5B8-DC4FB5411A8D}"/>
              </a:ext>
            </a:extLst>
          </p:cNvPr>
          <p:cNvSpPr/>
          <p:nvPr/>
        </p:nvSpPr>
        <p:spPr>
          <a:xfrm>
            <a:off x="97048" y="2817998"/>
            <a:ext cx="5077068" cy="3571373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78B50-D489-0296-0C93-4CFB15377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358" y="5676549"/>
            <a:ext cx="2584978" cy="590931"/>
          </a:xfrm>
        </p:spPr>
        <p:txBody>
          <a:bodyPr/>
          <a:lstStyle/>
          <a:p>
            <a:r>
              <a:rPr lang="en-US"/>
              <a:t>Nicole Vaughn</a:t>
            </a:r>
          </a:p>
          <a:p>
            <a:r>
              <a:rPr lang="en-US"/>
              <a:t>Liquid Propulsion Engineer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229F28-DEDC-4B7E-7DEE-A0367214CA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4112" y="5678877"/>
            <a:ext cx="2434133" cy="590931"/>
          </a:xfrm>
        </p:spPr>
        <p:txBody>
          <a:bodyPr/>
          <a:lstStyle/>
          <a:p>
            <a:r>
              <a:rPr lang="en-US"/>
              <a:t>Alexandre Berger, Ph.D.</a:t>
            </a:r>
          </a:p>
          <a:p>
            <a:r>
              <a:rPr lang="en-US"/>
              <a:t>Assistant Professor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F4C1F0-78AD-3E84-9E74-5C03591014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93671" y="5674499"/>
            <a:ext cx="2434133" cy="498598"/>
          </a:xfrm>
        </p:spPr>
        <p:txBody>
          <a:bodyPr/>
          <a:lstStyle/>
          <a:p>
            <a:r>
              <a:rPr lang="en-US"/>
              <a:t>Shayne McConomy, Ph.D.</a:t>
            </a:r>
          </a:p>
          <a:p>
            <a:r>
              <a:rPr lang="en-US"/>
              <a:t>Professor</a:t>
            </a:r>
          </a:p>
        </p:txBody>
      </p:sp>
      <p:pic>
        <p:nvPicPr>
          <p:cNvPr id="18" name="Picture Placeholder 17" descr="A person with curly hair wearing a suit&#10;&#10;Description automatically generated">
            <a:extLst>
              <a:ext uri="{FF2B5EF4-FFF2-40B4-BE49-F238E27FC236}">
                <a16:creationId xmlns:a16="http://schemas.microsoft.com/office/drawing/2014/main" id="{3F2DE5F0-8D2F-36BA-BD28-B7BBD6B729C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16679" r="16679"/>
          <a:stretch/>
        </p:blipFill>
        <p:spPr>
          <a:xfrm>
            <a:off x="784558" y="3405359"/>
            <a:ext cx="1374005" cy="2061006"/>
          </a:xfrm>
          <a:ln>
            <a:solidFill>
              <a:schemeClr val="tx1"/>
            </a:solidFill>
          </a:ln>
        </p:spPr>
      </p:pic>
      <p:pic>
        <p:nvPicPr>
          <p:cNvPr id="26" name="Picture Placeholder 2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47921C5-3C43-F5F7-9816-60617D395EF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4"/>
          <a:srcRect l="5017" r="5017"/>
          <a:stretch/>
        </p:blipFill>
        <p:spPr>
          <a:xfrm>
            <a:off x="8635540" y="3411295"/>
            <a:ext cx="1374005" cy="2061006"/>
          </a:xfrm>
          <a:ln>
            <a:solidFill>
              <a:schemeClr val="accent1"/>
            </a:solidFill>
          </a:ln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04A341-413C-C914-B768-DF46EEC2F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22" name="Picture Placeholder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9006848-784C-76B9-CEE2-ACEFC8EB24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l="5017" r="5017"/>
          <a:stretch/>
        </p:blipFill>
        <p:spPr>
          <a:xfrm>
            <a:off x="6024116" y="3433378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0E5A90A-1636-E6D0-243C-E825A9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Sponsors &amp; Advisors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93C837-0DC5-E47A-1EFB-13CBC1A416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34617" y="5674499"/>
            <a:ext cx="2434133" cy="590931"/>
          </a:xfrm>
        </p:spPr>
        <p:txBody>
          <a:bodyPr/>
          <a:lstStyle/>
          <a:p>
            <a:r>
              <a:rPr lang="en-US"/>
              <a:t>Ebony Bland</a:t>
            </a:r>
          </a:p>
          <a:p>
            <a:r>
              <a:rPr lang="en-US"/>
              <a:t>Aerospace Engineer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1BE19B-83DD-5BDA-4D71-A67994743583}"/>
              </a:ext>
            </a:extLst>
          </p:cNvPr>
          <p:cNvGrpSpPr/>
          <p:nvPr/>
        </p:nvGrpSpPr>
        <p:grpSpPr>
          <a:xfrm>
            <a:off x="1385148" y="1601968"/>
            <a:ext cx="8352177" cy="960277"/>
            <a:chOff x="866062" y="1622319"/>
            <a:chExt cx="8352177" cy="960277"/>
          </a:xfrm>
        </p:grpSpPr>
        <p:pic>
          <p:nvPicPr>
            <p:cNvPr id="19" name="Picture 18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5C883586-7028-1534-B542-46E7862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062" y="1622319"/>
              <a:ext cx="1171767" cy="9602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D896C9-436A-7F9C-AA61-0D604165C61E}"/>
                </a:ext>
              </a:extLst>
            </p:cNvPr>
            <p:cNvSpPr txBox="1"/>
            <p:nvPr/>
          </p:nvSpPr>
          <p:spPr>
            <a:xfrm>
              <a:off x="1914673" y="1743295"/>
              <a:ext cx="7303566" cy="713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Segoe UI Variable Display Semib" pitchFamily="2" charset="0"/>
                  <a:ea typeface="Open Sans SemiBold" pitchFamily="2" charset="0"/>
                  <a:cs typeface="Open Sans SemiBold" pitchFamily="2" charset="0"/>
                </a:rPr>
                <a:t>Marshall Space Flight Center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9B10E5-58B3-A83C-AD06-6255E0838930}"/>
              </a:ext>
            </a:extLst>
          </p:cNvPr>
          <p:cNvSpPr txBox="1"/>
          <p:nvPr/>
        </p:nvSpPr>
        <p:spPr>
          <a:xfrm>
            <a:off x="1600958" y="2882271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Sponsors: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CA302-BDF9-E71C-EDA0-EF90723F79B7}"/>
              </a:ext>
            </a:extLst>
          </p:cNvPr>
          <p:cNvSpPr txBox="1"/>
          <p:nvPr/>
        </p:nvSpPr>
        <p:spPr>
          <a:xfrm>
            <a:off x="7023823" y="2941022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Advisors:</a:t>
            </a:r>
          </a:p>
        </p:txBody>
      </p:sp>
      <p:pic>
        <p:nvPicPr>
          <p:cNvPr id="17" name="Picture Placeholder 16" descr="A person standing in front of a metal structure&#10;&#10;Description automatically generated">
            <a:extLst>
              <a:ext uri="{FF2B5EF4-FFF2-40B4-BE49-F238E27FC236}">
                <a16:creationId xmlns:a16="http://schemas.microsoft.com/office/drawing/2014/main" id="{8C041A62-0DB2-2450-4365-204A32ED5B2F}"/>
              </a:ext>
            </a:extLst>
          </p:cNvPr>
          <p:cNvPicPr>
            <a:picLocks noGrp="1"/>
          </p:cNvPicPr>
          <p:nvPr>
            <p:ph type="pic" sz="quarter" idx="13"/>
          </p:nvPr>
        </p:nvPicPr>
        <p:blipFill>
          <a:blip r:embed="rId7"/>
          <a:srcRect l="17371" t="25184" r="17295" b="131"/>
          <a:stretch/>
        </p:blipFill>
        <p:spPr>
          <a:xfrm>
            <a:off x="3120844" y="3384019"/>
            <a:ext cx="1374005" cy="2057400"/>
          </a:xfrm>
          <a:ln w="1270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7FC6BA-19FC-F466-DE5B-C1B4D7B44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A0A9-8976-7AD7-7813-2077DBCCC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D596D3-24D7-E7F2-5090-473C4BA3BD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CB2ED-7F0D-E972-1FAD-47425352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DFBA5B0C-6E45-B8D1-2259-1E292941B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1618F752-F620-E116-52A7-29B4E51B9303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C0FDA429-6EDF-D55F-B5E8-B21E758FF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B7AA1BFB-C8F2-83E0-3ECD-408DD06EF3E3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4EBD75-668C-879D-D87E-E6439A06C6F1}"/>
              </a:ext>
            </a:extLst>
          </p:cNvPr>
          <p:cNvSpPr/>
          <p:nvPr/>
        </p:nvSpPr>
        <p:spPr>
          <a:xfrm>
            <a:off x="1249581" y="241375"/>
            <a:ext cx="8229600" cy="195902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957247"/>
              <a:satOff val="-21145"/>
              <a:lumOff val="1373"/>
              <a:alphaOff val="0"/>
            </a:schemeClr>
          </a:fillRef>
          <a:effectRef idx="0">
            <a:schemeClr val="accent2">
              <a:alpha val="50000"/>
              <a:hueOff val="-2957247"/>
              <a:satOff val="-21145"/>
              <a:lumOff val="1373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 panose="020B0004020202020204" pitchFamily="34" charset="0"/>
              </a:rPr>
              <a:t>Easily Accessible Materials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C4EDED-7FD3-165B-E096-66CA50B9391C}"/>
              </a:ext>
            </a:extLst>
          </p:cNvPr>
          <p:cNvGrpSpPr/>
          <p:nvPr/>
        </p:nvGrpSpPr>
        <p:grpSpPr>
          <a:xfrm>
            <a:off x="147153" y="3332502"/>
            <a:ext cx="10397770" cy="1968284"/>
            <a:chOff x="-991266" y="4032893"/>
            <a:chExt cx="11635534" cy="220259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4BFAD12-1731-3F0C-24BA-BE6F92831FF3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latin typeface="Aptos Display" panose="020B0004020202020204" pitchFamily="34" charset="0"/>
                </a:rPr>
                <a:t>Aluminum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3559320-1C4B-8983-B613-27AA1869E3E2}"/>
                </a:ext>
              </a:extLst>
            </p:cNvPr>
            <p:cNvSpPr/>
            <p:nvPr/>
          </p:nvSpPr>
          <p:spPr>
            <a:xfrm>
              <a:off x="1366884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Stainless Steel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C9C455-6069-A61A-D859-30B9F218B35A}"/>
                </a:ext>
              </a:extLst>
            </p:cNvPr>
            <p:cNvSpPr/>
            <p:nvPr/>
          </p:nvSpPr>
          <p:spPr>
            <a:xfrm>
              <a:off x="3750909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Composite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7FDB149-A40D-007B-4980-EB48E8185CFC}"/>
                </a:ext>
              </a:extLst>
            </p:cNvPr>
            <p:cNvSpPr/>
            <p:nvPr/>
          </p:nvSpPr>
          <p:spPr>
            <a:xfrm>
              <a:off x="6108559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0" i="0" u="none" kern="1200">
                  <a:latin typeface="Aptos Display" panose="020B0004020202020204" pitchFamily="34" charset="0"/>
                </a:rPr>
                <a:t>Ceramic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17495EE-BEE4-F3BA-3B58-5DC3DB0528E7}"/>
                </a:ext>
              </a:extLst>
            </p:cNvPr>
            <p:cNvSpPr/>
            <p:nvPr/>
          </p:nvSpPr>
          <p:spPr>
            <a:xfrm>
              <a:off x="8452033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>
                  <a:latin typeface="Aptos Display" panose="020B0004020202020204" pitchFamily="34" charset="0"/>
                </a:rPr>
                <a:t>Plastic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292BEA7-B3DE-C8BA-BEE6-7E6AF1B81B37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14C8AA-7383-8219-7A68-2FF2769E6FD5}"/>
              </a:ext>
            </a:extLst>
          </p:cNvPr>
          <p:cNvSpPr/>
          <p:nvPr/>
        </p:nvSpPr>
        <p:spPr>
          <a:xfrm>
            <a:off x="1052319" y="2448232"/>
            <a:ext cx="8581921" cy="13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050B4-4CC6-0D10-0C64-27BBE1951663}"/>
              </a:ext>
            </a:extLst>
          </p:cNvPr>
          <p:cNvSpPr/>
          <p:nvPr/>
        </p:nvSpPr>
        <p:spPr>
          <a:xfrm>
            <a:off x="1052319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7CCC86-C060-DFC9-0060-C64EB26A03C4}"/>
              </a:ext>
            </a:extLst>
          </p:cNvPr>
          <p:cNvSpPr/>
          <p:nvPr/>
        </p:nvSpPr>
        <p:spPr>
          <a:xfrm>
            <a:off x="3170051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7715A0-006D-C333-0848-16B0024898C6}"/>
              </a:ext>
            </a:extLst>
          </p:cNvPr>
          <p:cNvSpPr/>
          <p:nvPr/>
        </p:nvSpPr>
        <p:spPr>
          <a:xfrm>
            <a:off x="5304771" y="2589321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DBE061-CD19-7E63-6F1C-4456358DF0CA}"/>
              </a:ext>
            </a:extLst>
          </p:cNvPr>
          <p:cNvSpPr/>
          <p:nvPr/>
        </p:nvSpPr>
        <p:spPr>
          <a:xfrm>
            <a:off x="7422503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962337-2B47-3000-6EDA-B437D2414508}"/>
              </a:ext>
            </a:extLst>
          </p:cNvPr>
          <p:cNvSpPr/>
          <p:nvPr/>
        </p:nvSpPr>
        <p:spPr>
          <a:xfrm>
            <a:off x="9506417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385559-CD79-D0BC-C3D6-E1149D7137C9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764736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2CA5A-5624-23BA-30E5-2AF40D9B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482626-742A-09AA-7F7D-FA86015337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D23C9-6B64-A42B-2D18-888421BE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7AD1343E-4145-A3BF-0194-A314F12B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BB5D772D-8406-963A-58B8-4B5F276015D8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9D610CD1-643D-CB6C-7FC5-BAEF9C794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8C21C011-E52E-1A5E-DA5D-BEB54F5AD58F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6973E5-E8FA-C398-98BB-2ECC7E6A56D7}"/>
              </a:ext>
            </a:extLst>
          </p:cNvPr>
          <p:cNvGrpSpPr/>
          <p:nvPr/>
        </p:nvGrpSpPr>
        <p:grpSpPr>
          <a:xfrm>
            <a:off x="2762536" y="3332503"/>
            <a:ext cx="5226533" cy="1960165"/>
            <a:chOff x="-991266" y="4032893"/>
            <a:chExt cx="5848705" cy="21935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94E333-ABD1-9D1B-FC4B-86977F0E892B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Wired Calibration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7A1643F-5DA9-099D-8CB2-52DE3588F925}"/>
                </a:ext>
              </a:extLst>
            </p:cNvPr>
            <p:cNvSpPr/>
            <p:nvPr/>
          </p:nvSpPr>
          <p:spPr>
            <a:xfrm>
              <a:off x="2665203" y="4034168"/>
              <a:ext cx="2192236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>
                  <a:latin typeface="Aptos Display" panose="020B0004020202020204" pitchFamily="34" charset="0"/>
                </a:rPr>
                <a:t>Wireless </a:t>
              </a:r>
              <a:r>
                <a:rPr lang="en-US" sz="2000">
                  <a:latin typeface="Aptos Display" panose="020B0004020202020204" pitchFamily="34" charset="0"/>
                </a:rPr>
                <a:t>Calibration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1C43CE-6101-5DD0-C853-AEC1FBF18245}"/>
              </a:ext>
            </a:extLst>
          </p:cNvPr>
          <p:cNvSpPr/>
          <p:nvPr/>
        </p:nvSpPr>
        <p:spPr>
          <a:xfrm>
            <a:off x="1258531" y="232009"/>
            <a:ext cx="8229600" cy="195902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435871"/>
              <a:satOff val="-31718"/>
              <a:lumOff val="2059"/>
              <a:alphaOff val="0"/>
            </a:schemeClr>
          </a:fillRef>
          <a:effectRef idx="0">
            <a:schemeClr val="accent2">
              <a:alpha val="50000"/>
              <a:hueOff val="-4435871"/>
              <a:satOff val="-31718"/>
              <a:lumOff val="2059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 panose="020B0004020202020204" pitchFamily="34" charset="0"/>
              </a:rPr>
              <a:t>Calibrates in a Vacuum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9158BA-8195-C168-26D7-4931022B0724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12D39-85E4-F771-F366-5A24DCFF4761}"/>
              </a:ext>
            </a:extLst>
          </p:cNvPr>
          <p:cNvSpPr/>
          <p:nvPr/>
        </p:nvSpPr>
        <p:spPr>
          <a:xfrm>
            <a:off x="3691159" y="2448233"/>
            <a:ext cx="3387217" cy="1327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576765-4052-F9AB-B91E-2793239B87B0}"/>
              </a:ext>
            </a:extLst>
          </p:cNvPr>
          <p:cNvSpPr/>
          <p:nvPr/>
        </p:nvSpPr>
        <p:spPr>
          <a:xfrm>
            <a:off x="3691159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03EE6A-A544-806B-3688-4144C2A652A1}"/>
              </a:ext>
            </a:extLst>
          </p:cNvPr>
          <p:cNvSpPr/>
          <p:nvPr/>
        </p:nvSpPr>
        <p:spPr>
          <a:xfrm>
            <a:off x="6950553" y="2576392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EC349F-3466-E309-48E6-E001ADD80BDB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648630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896B6-535C-E95C-052B-67A76310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11E3C38-B1E8-7A2E-55A5-E5FC4B8644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4E462A-D191-6D75-4596-F2616208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A8E9D210-8B9C-DBA9-3AE0-7B126414A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1121DD55-A413-6C4A-B7A9-BA21F50CE2FE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F7EA082F-5BBE-B48B-250F-06B3B4C03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9348BAA3-6F1F-1749-82C5-268C62C44F55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BB935A-4F1D-0D4A-033A-B274695C63D8}"/>
              </a:ext>
            </a:extLst>
          </p:cNvPr>
          <p:cNvGrpSpPr/>
          <p:nvPr/>
        </p:nvGrpSpPr>
        <p:grpSpPr>
          <a:xfrm>
            <a:off x="137323" y="3332494"/>
            <a:ext cx="10437199" cy="1968280"/>
            <a:chOff x="-2278575" y="4032893"/>
            <a:chExt cx="11679643" cy="220259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9BD3620-DB39-28BE-0C50-7498E294A301}"/>
                </a:ext>
              </a:extLst>
            </p:cNvPr>
            <p:cNvSpPr/>
            <p:nvPr/>
          </p:nvSpPr>
          <p:spPr>
            <a:xfrm>
              <a:off x="-2278575" y="4032893"/>
              <a:ext cx="2192234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Smooth, Non-Porous Materials</a:t>
              </a:r>
              <a:r>
                <a:rPr lang="en-US"/>
                <a:t> </a:t>
              </a:r>
              <a:endParaRPr lang="en-US" sz="1600" kern="1200">
                <a:latin typeface="Aptos Display" panose="020B00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922B46-C309-61D7-0272-F1DD12DDB4C0}"/>
                </a:ext>
              </a:extLst>
            </p:cNvPr>
            <p:cNvSpPr/>
            <p:nvPr/>
          </p:nvSpPr>
          <p:spPr>
            <a:xfrm>
              <a:off x="651712" y="4034168"/>
              <a:ext cx="2192234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Modular Design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729B2D-9CDA-0332-2FFB-F3354A8ABB11}"/>
                </a:ext>
              </a:extLst>
            </p:cNvPr>
            <p:cNvSpPr/>
            <p:nvPr/>
          </p:nvSpPr>
          <p:spPr>
            <a:xfrm>
              <a:off x="4257036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Protective Coatings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BD4364-DBFA-4606-19E2-96A874910BF2}"/>
                </a:ext>
              </a:extLst>
            </p:cNvPr>
            <p:cNvSpPr/>
            <p:nvPr/>
          </p:nvSpPr>
          <p:spPr>
            <a:xfrm>
              <a:off x="7208833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Drainage Features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B9E4C1-D4F2-9FAD-ED4B-2E1C6E61E0E4}"/>
              </a:ext>
            </a:extLst>
          </p:cNvPr>
          <p:cNvSpPr/>
          <p:nvPr/>
        </p:nvSpPr>
        <p:spPr>
          <a:xfrm>
            <a:off x="1170310" y="229018"/>
            <a:ext cx="8411146" cy="1959024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5914495"/>
              <a:satOff val="-42290"/>
              <a:lumOff val="2745"/>
              <a:alphaOff val="0"/>
            </a:schemeClr>
          </a:fillRef>
          <a:effectRef idx="0">
            <a:schemeClr val="accent2">
              <a:alpha val="50000"/>
              <a:hueOff val="-5914495"/>
              <a:satOff val="-42290"/>
              <a:lumOff val="2745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 panose="020B0004020202020204" pitchFamily="34" charset="0"/>
              </a:rPr>
              <a:t>Easily Cleanable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DC847F-EF4A-C1F9-60EC-7EE3B8E0D15A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FE1D00-CA3B-FD81-6A8A-31AE98393EDF}"/>
              </a:ext>
            </a:extLst>
          </p:cNvPr>
          <p:cNvSpPr/>
          <p:nvPr/>
        </p:nvSpPr>
        <p:spPr>
          <a:xfrm>
            <a:off x="1052319" y="2448232"/>
            <a:ext cx="8581921" cy="13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E53734-3E3F-CE30-81F5-335A1C227DC0}"/>
              </a:ext>
            </a:extLst>
          </p:cNvPr>
          <p:cNvSpPr/>
          <p:nvPr/>
        </p:nvSpPr>
        <p:spPr>
          <a:xfrm>
            <a:off x="1052319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47BFF0-3F85-0CD7-8BC3-F2F32FE9E07C}"/>
              </a:ext>
            </a:extLst>
          </p:cNvPr>
          <p:cNvSpPr/>
          <p:nvPr/>
        </p:nvSpPr>
        <p:spPr>
          <a:xfrm>
            <a:off x="3681329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BA6837-2D2F-341F-B3C2-98A94C2E3E9D}"/>
              </a:ext>
            </a:extLst>
          </p:cNvPr>
          <p:cNvSpPr/>
          <p:nvPr/>
        </p:nvSpPr>
        <p:spPr>
          <a:xfrm>
            <a:off x="6881731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D8A570-4671-DAA0-AA44-DF99E49CD8A9}"/>
              </a:ext>
            </a:extLst>
          </p:cNvPr>
          <p:cNvSpPr/>
          <p:nvPr/>
        </p:nvSpPr>
        <p:spPr>
          <a:xfrm>
            <a:off x="9506417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CC37E1-F652-BFEF-0AA4-E3A0D0BAC121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868967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31F3-6C72-7D92-C522-AA118EEC2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84A1A8-6E53-5787-F6CB-CD10E4F44F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B5FF26-50F6-C62F-EE27-754A1514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27E8D0F2-D538-1285-E9EF-77E5402C9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6C466064-0D8F-8BC1-1F23-8C29B192FDE2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A97E4C25-FEF2-9A65-6660-88A9452D8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B1E33981-6A3D-75BB-CC50-3EF247561A70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32CD35-1DDC-044C-42E4-D8A706770183}"/>
              </a:ext>
            </a:extLst>
          </p:cNvPr>
          <p:cNvSpPr/>
          <p:nvPr/>
        </p:nvSpPr>
        <p:spPr>
          <a:xfrm>
            <a:off x="1259413" y="238962"/>
            <a:ext cx="8229600" cy="195681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393118"/>
              <a:satOff val="-52863"/>
              <a:lumOff val="3432"/>
              <a:alphaOff val="0"/>
            </a:schemeClr>
          </a:fillRef>
          <a:effectRef idx="0">
            <a:schemeClr val="accent2">
              <a:alpha val="50000"/>
              <a:hueOff val="-7393118"/>
              <a:satOff val="-52863"/>
              <a:lumOff val="343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>
                <a:latin typeface="Aptos Display"/>
              </a:rPr>
              <a:t>Microcontroller Accounts for Error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EA301D-2F8D-7949-D70A-7FC1B9DB1F58}"/>
              </a:ext>
            </a:extLst>
          </p:cNvPr>
          <p:cNvGrpSpPr/>
          <p:nvPr/>
        </p:nvGrpSpPr>
        <p:grpSpPr>
          <a:xfrm>
            <a:off x="147153" y="3332496"/>
            <a:ext cx="10397771" cy="1968281"/>
            <a:chOff x="-991266" y="4032893"/>
            <a:chExt cx="11635534" cy="220259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4141B5A-BFAD-5ADD-0C97-27D0EBC00461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Error Correcting Software</a:t>
              </a:r>
              <a:endParaRPr lang="en-US" sz="1600" kern="1200">
                <a:latin typeface="Aptos Display" panose="020B00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BC20E50-4D29-A6A7-EA62-43D2387BC2A6}"/>
                </a:ext>
              </a:extLst>
            </p:cNvPr>
            <p:cNvSpPr/>
            <p:nvPr/>
          </p:nvSpPr>
          <p:spPr>
            <a:xfrm>
              <a:off x="1366884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Feedback Control Systems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E48DDC4-5C9C-14D0-57A0-30A75D2029F4}"/>
                </a:ext>
              </a:extLst>
            </p:cNvPr>
            <p:cNvSpPr/>
            <p:nvPr/>
          </p:nvSpPr>
          <p:spPr>
            <a:xfrm>
              <a:off x="3750909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Sensor Fusion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23F187-20A4-08A3-2D8E-F835999391F4}"/>
                </a:ext>
              </a:extLst>
            </p:cNvPr>
            <p:cNvSpPr/>
            <p:nvPr/>
          </p:nvSpPr>
          <p:spPr>
            <a:xfrm>
              <a:off x="6108559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Data </a:t>
              </a:r>
              <a:r>
                <a:rPr lang="en-US" kern="1200">
                  <a:solidFill>
                    <a:srgbClr val="000000"/>
                  </a:solidFill>
                  <a:latin typeface="Aptos Narrow" panose="020B0004020202020204" pitchFamily="34" charset="0"/>
                </a:rPr>
                <a:t>Validation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40660F-8E68-B8BC-4AEC-8E802315091A}"/>
                </a:ext>
              </a:extLst>
            </p:cNvPr>
            <p:cNvSpPr/>
            <p:nvPr/>
          </p:nvSpPr>
          <p:spPr>
            <a:xfrm>
              <a:off x="8452033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Checksum and Cyclic Redundancy Check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52F318F-E03B-1835-8554-BA5E909612FE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282F0-3ABD-F743-8143-7838ED3634B8}"/>
              </a:ext>
            </a:extLst>
          </p:cNvPr>
          <p:cNvSpPr/>
          <p:nvPr/>
        </p:nvSpPr>
        <p:spPr>
          <a:xfrm>
            <a:off x="1052319" y="2448232"/>
            <a:ext cx="8581921" cy="13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D4A728-003B-DCC9-6893-69C2A8845FD5}"/>
              </a:ext>
            </a:extLst>
          </p:cNvPr>
          <p:cNvSpPr/>
          <p:nvPr/>
        </p:nvSpPr>
        <p:spPr>
          <a:xfrm>
            <a:off x="1052319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2682D3-16B1-F53F-5302-DB2D3307465C}"/>
              </a:ext>
            </a:extLst>
          </p:cNvPr>
          <p:cNvSpPr/>
          <p:nvPr/>
        </p:nvSpPr>
        <p:spPr>
          <a:xfrm>
            <a:off x="3170051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79D4D6-AF0E-5BF4-D927-697FC34D19B7}"/>
              </a:ext>
            </a:extLst>
          </p:cNvPr>
          <p:cNvSpPr/>
          <p:nvPr/>
        </p:nvSpPr>
        <p:spPr>
          <a:xfrm>
            <a:off x="5304771" y="2589321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93381E-77E9-BAE8-5547-61F707C256A3}"/>
              </a:ext>
            </a:extLst>
          </p:cNvPr>
          <p:cNvSpPr/>
          <p:nvPr/>
        </p:nvSpPr>
        <p:spPr>
          <a:xfrm>
            <a:off x="7422503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E1C0E6-C4EE-F582-A5CE-AE768B3672FB}"/>
              </a:ext>
            </a:extLst>
          </p:cNvPr>
          <p:cNvSpPr/>
          <p:nvPr/>
        </p:nvSpPr>
        <p:spPr>
          <a:xfrm>
            <a:off x="9506417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D8D0BC-94F7-BAEA-0286-ECF0F4B54463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2123798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0F160-86F8-7383-5338-50C40512C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DFDF78-C45F-74D0-CF8E-435BC5B209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F7C08-3DCE-58A5-7C88-D74BA05E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9077C0E5-EA5A-97ED-9297-CE33F4AEA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A4CC107A-97B1-B210-A0F4-52E080438DF6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D4B670D0-13C9-4446-4D59-E1FB10C40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E5A2076D-BDE0-8D3E-FBA5-6E8A2C300AB4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540EDC5-CD4E-F568-A2E4-4213B3749A08}"/>
              </a:ext>
            </a:extLst>
          </p:cNvPr>
          <p:cNvGrpSpPr/>
          <p:nvPr/>
        </p:nvGrpSpPr>
        <p:grpSpPr>
          <a:xfrm>
            <a:off x="2831367" y="3332503"/>
            <a:ext cx="5187201" cy="1960165"/>
            <a:chOff x="-1200304" y="4032893"/>
            <a:chExt cx="5804675" cy="21935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8C2882-8139-1A5D-10F3-6354E71A228F}"/>
                </a:ext>
              </a:extLst>
            </p:cNvPr>
            <p:cNvSpPr/>
            <p:nvPr/>
          </p:nvSpPr>
          <p:spPr>
            <a:xfrm>
              <a:off x="-1200304" y="4032893"/>
              <a:ext cx="2192238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Vertically Mounted</a:t>
              </a:r>
              <a:endParaRPr lang="en-US" sz="1600" kern="1200">
                <a:latin typeface="Aptos Display" panose="020B00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E184FE-F378-DC8F-7E53-54F2706BEBC6}"/>
                </a:ext>
              </a:extLst>
            </p:cNvPr>
            <p:cNvSpPr/>
            <p:nvPr/>
          </p:nvSpPr>
          <p:spPr>
            <a:xfrm>
              <a:off x="2412137" y="4034168"/>
              <a:ext cx="2192234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Horizontal Mounted</a:t>
              </a:r>
              <a:r>
                <a:rPr lang="en-US"/>
                <a:t> 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43AA20-CD3B-8CD8-1D76-A70955414AEE}"/>
              </a:ext>
            </a:extLst>
          </p:cNvPr>
          <p:cNvSpPr/>
          <p:nvPr/>
        </p:nvSpPr>
        <p:spPr>
          <a:xfrm>
            <a:off x="1253882" y="229840"/>
            <a:ext cx="8229600" cy="1956816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8871742"/>
              <a:satOff val="-63435"/>
              <a:lumOff val="4118"/>
              <a:alphaOff val="0"/>
            </a:schemeClr>
          </a:fillRef>
          <a:effectRef idx="0">
            <a:schemeClr val="accent2">
              <a:alpha val="50000"/>
              <a:hueOff val="-8871742"/>
              <a:satOff val="-63435"/>
              <a:lumOff val="4118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>
                <a:latin typeface="Aptos Display"/>
              </a:rPr>
              <a:t>Thruster Orientation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96370C-2A8B-EB86-A9EA-85212359D22E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21BDC-9986-059B-BFF6-83A7A277925B}"/>
              </a:ext>
            </a:extLst>
          </p:cNvPr>
          <p:cNvSpPr/>
          <p:nvPr/>
        </p:nvSpPr>
        <p:spPr>
          <a:xfrm>
            <a:off x="3740324" y="2448233"/>
            <a:ext cx="3367555" cy="1327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ED52A1-B367-0181-F58A-94675FEEE32F}"/>
              </a:ext>
            </a:extLst>
          </p:cNvPr>
          <p:cNvSpPr/>
          <p:nvPr/>
        </p:nvSpPr>
        <p:spPr>
          <a:xfrm>
            <a:off x="3740325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B83CC4-D055-B57C-79F7-BF94725A706B}"/>
              </a:ext>
            </a:extLst>
          </p:cNvPr>
          <p:cNvSpPr/>
          <p:nvPr/>
        </p:nvSpPr>
        <p:spPr>
          <a:xfrm>
            <a:off x="6980056" y="2576392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678175-7415-A6B4-872E-7A4E1758BDD8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3474438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DEBC1-C186-6FAE-6540-B931CAA0B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148C34-B71F-3888-B22F-8EB4AE186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891AF-2940-50A1-0901-D2D17937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1C62E0B5-A116-4612-9F83-D1D2E615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427E1485-25E9-CCCC-9CC4-98DE84164018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05FFB5DF-F5D5-9DA0-4CEE-31C2AD32A8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B4775A92-BF22-CFE5-4532-DC59C1AE763D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444EF4D-D36A-D54E-7FD7-453F810BF29B}"/>
              </a:ext>
            </a:extLst>
          </p:cNvPr>
          <p:cNvSpPr/>
          <p:nvPr/>
        </p:nvSpPr>
        <p:spPr>
          <a:xfrm>
            <a:off x="1249581" y="230956"/>
            <a:ext cx="8229600" cy="1956816"/>
          </a:xfrm>
          <a:prstGeom prst="roundRect">
            <a:avLst/>
          </a:prstGeom>
          <a:solidFill>
            <a:srgbClr val="8CC8A9">
              <a:alpha val="49804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5914495"/>
              <a:satOff val="-42290"/>
              <a:lumOff val="2745"/>
              <a:alphaOff val="0"/>
            </a:schemeClr>
          </a:fillRef>
          <a:effectRef idx="0">
            <a:schemeClr val="accent2">
              <a:alpha val="50000"/>
              <a:hueOff val="-5914495"/>
              <a:satOff val="-42290"/>
              <a:lumOff val="2745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437001" tIns="437007" rIns="437001" bIns="437007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i="0" u="none" strike="noStrike">
                <a:solidFill>
                  <a:srgbClr val="000000"/>
                </a:solidFill>
                <a:effectLst/>
                <a:latin typeface="Aptos Narrow"/>
              </a:rPr>
              <a:t>Generic Stand </a:t>
            </a:r>
            <a:r>
              <a:rPr lang="en-US" sz="2800" b="1" kern="1200">
                <a:solidFill>
                  <a:srgbClr val="000000"/>
                </a:solidFill>
                <a:latin typeface="Aptos Narrow"/>
              </a:rPr>
              <a:t>Mechanics</a:t>
            </a:r>
            <a:endParaRPr lang="en-US" sz="4000" b="1" kern="1200">
              <a:latin typeface="Aptos Narrow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14A236-EF0E-F77B-732D-59C08F891E85}"/>
              </a:ext>
            </a:extLst>
          </p:cNvPr>
          <p:cNvGrpSpPr/>
          <p:nvPr/>
        </p:nvGrpSpPr>
        <p:grpSpPr>
          <a:xfrm>
            <a:off x="147153" y="3332502"/>
            <a:ext cx="10397770" cy="1968284"/>
            <a:chOff x="-991266" y="4032893"/>
            <a:chExt cx="11635534" cy="2202591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1984FCF-B51E-7FDF-A9FF-A5D10789D7AB}"/>
                </a:ext>
              </a:extLst>
            </p:cNvPr>
            <p:cNvSpPr/>
            <p:nvPr/>
          </p:nvSpPr>
          <p:spPr>
            <a:xfrm>
              <a:off x="-991266" y="4032893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Horizontal</a:t>
              </a:r>
              <a:endParaRPr lang="en-US" kern="1200">
                <a:latin typeface="Aptos Display" panose="020B00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ED4DEE8-AB76-2B3D-B8D7-FF06F1C9CE24}"/>
                </a:ext>
              </a:extLst>
            </p:cNvPr>
            <p:cNvSpPr/>
            <p:nvPr/>
          </p:nvSpPr>
          <p:spPr>
            <a:xfrm>
              <a:off x="1366884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27028"/>
                <a:satOff val="-3957"/>
                <a:lumOff val="719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Vertical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FBA6A-5242-50D6-54DC-F3ABDDB2B2B5}"/>
                </a:ext>
              </a:extLst>
            </p:cNvPr>
            <p:cNvSpPr/>
            <p:nvPr/>
          </p:nvSpPr>
          <p:spPr>
            <a:xfrm>
              <a:off x="3750909" y="4043254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54057"/>
                <a:satOff val="-7913"/>
                <a:lumOff val="14387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Seesaw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4BC9DB-B37F-69C2-278B-D9CFF5D300C4}"/>
                </a:ext>
              </a:extLst>
            </p:cNvPr>
            <p:cNvSpPr/>
            <p:nvPr/>
          </p:nvSpPr>
          <p:spPr>
            <a:xfrm>
              <a:off x="6108559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81085"/>
                <a:satOff val="-11870"/>
                <a:lumOff val="215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Torsional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4AC94AB-238B-1E9F-DD0B-E7D9A9010E18}"/>
                </a:ext>
              </a:extLst>
            </p:cNvPr>
            <p:cNvSpPr/>
            <p:nvPr/>
          </p:nvSpPr>
          <p:spPr>
            <a:xfrm>
              <a:off x="8452033" y="4034168"/>
              <a:ext cx="2192235" cy="2192230"/>
            </a:xfrm>
            <a:custGeom>
              <a:avLst/>
              <a:gdLst>
                <a:gd name="connsiteX0" fmla="*/ 0 w 2192235"/>
                <a:gd name="connsiteY0" fmla="*/ 1096115 h 2192230"/>
                <a:gd name="connsiteX1" fmla="*/ 1096118 w 2192235"/>
                <a:gd name="connsiteY1" fmla="*/ 0 h 2192230"/>
                <a:gd name="connsiteX2" fmla="*/ 2192236 w 2192235"/>
                <a:gd name="connsiteY2" fmla="*/ 1096115 h 2192230"/>
                <a:gd name="connsiteX3" fmla="*/ 1096118 w 2192235"/>
                <a:gd name="connsiteY3" fmla="*/ 2192230 h 2192230"/>
                <a:gd name="connsiteX4" fmla="*/ 0 w 2192235"/>
                <a:gd name="connsiteY4" fmla="*/ 1096115 h 2192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2235" h="2192230">
                  <a:moveTo>
                    <a:pt x="0" y="1096115"/>
                  </a:moveTo>
                  <a:cubicBezTo>
                    <a:pt x="0" y="490747"/>
                    <a:pt x="490749" y="0"/>
                    <a:pt x="1096118" y="0"/>
                  </a:cubicBezTo>
                  <a:cubicBezTo>
                    <a:pt x="1701487" y="0"/>
                    <a:pt x="2192236" y="490747"/>
                    <a:pt x="2192236" y="1096115"/>
                  </a:cubicBezTo>
                  <a:cubicBezTo>
                    <a:pt x="2192236" y="1701483"/>
                    <a:pt x="1701487" y="2192230"/>
                    <a:pt x="1096118" y="2192230"/>
                  </a:cubicBezTo>
                  <a:cubicBezTo>
                    <a:pt x="490749" y="2192230"/>
                    <a:pt x="0" y="1701483"/>
                    <a:pt x="0" y="1096115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fillRef>
            <a:effectRef idx="0">
              <a:schemeClr val="accent3">
                <a:shade val="80000"/>
                <a:alpha val="50000"/>
                <a:hueOff val="108114"/>
                <a:satOff val="-15827"/>
                <a:lumOff val="28774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401055" tIns="401055" rIns="401055" bIns="401055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u="none" strike="noStrike">
                  <a:solidFill>
                    <a:srgbClr val="000000"/>
                  </a:solidFill>
                  <a:effectLst/>
                  <a:latin typeface="Aptos Narrow" panose="020B0004020202020204" pitchFamily="34" charset="0"/>
                </a:rPr>
                <a:t>Beam Deflection</a:t>
              </a:r>
              <a:endParaRPr lang="en-US" sz="2000" kern="1200">
                <a:latin typeface="Aptos Display" panose="020B000402020202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007BA9D-1E5C-BC74-696D-81178E067F7C}"/>
              </a:ext>
            </a:extLst>
          </p:cNvPr>
          <p:cNvSpPr/>
          <p:nvPr/>
        </p:nvSpPr>
        <p:spPr>
          <a:xfrm>
            <a:off x="5304771" y="2180731"/>
            <a:ext cx="127823" cy="27207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0179A9-471D-A2D3-38FB-B120BACCC27F}"/>
              </a:ext>
            </a:extLst>
          </p:cNvPr>
          <p:cNvSpPr/>
          <p:nvPr/>
        </p:nvSpPr>
        <p:spPr>
          <a:xfrm>
            <a:off x="1052319" y="2448232"/>
            <a:ext cx="8581921" cy="13980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07DC34-6B37-2E18-8AA8-F2D1DAD59DB1}"/>
              </a:ext>
            </a:extLst>
          </p:cNvPr>
          <p:cNvSpPr/>
          <p:nvPr/>
        </p:nvSpPr>
        <p:spPr>
          <a:xfrm>
            <a:off x="1052319" y="2588035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0F53F3-580E-5BC5-BD0D-165CFD095229}"/>
              </a:ext>
            </a:extLst>
          </p:cNvPr>
          <p:cNvSpPr/>
          <p:nvPr/>
        </p:nvSpPr>
        <p:spPr>
          <a:xfrm>
            <a:off x="3170051" y="2580968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603E1B-687D-3FEB-12BD-2FDA4382B9BB}"/>
              </a:ext>
            </a:extLst>
          </p:cNvPr>
          <p:cNvSpPr/>
          <p:nvPr/>
        </p:nvSpPr>
        <p:spPr>
          <a:xfrm>
            <a:off x="5304771" y="2589321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9F459F-3FF6-81FD-0EF0-DA4B68E95E52}"/>
              </a:ext>
            </a:extLst>
          </p:cNvPr>
          <p:cNvSpPr/>
          <p:nvPr/>
        </p:nvSpPr>
        <p:spPr>
          <a:xfrm>
            <a:off x="7422503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E7518E0-46F1-8348-DA9C-40EEE11C77CA}"/>
              </a:ext>
            </a:extLst>
          </p:cNvPr>
          <p:cNvSpPr/>
          <p:nvPr/>
        </p:nvSpPr>
        <p:spPr>
          <a:xfrm>
            <a:off x="9506417" y="2582254"/>
            <a:ext cx="127823" cy="51895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5EC410-380C-B01F-CD59-97A3CAB132CD}"/>
              </a:ext>
            </a:extLst>
          </p:cNvPr>
          <p:cNvSpPr/>
          <p:nvPr/>
        </p:nvSpPr>
        <p:spPr>
          <a:xfrm>
            <a:off x="4307413" y="2258653"/>
            <a:ext cx="2113936" cy="518959"/>
          </a:xfrm>
          <a:prstGeom prst="round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Potential Solutions</a:t>
            </a:r>
          </a:p>
        </p:txBody>
      </p:sp>
    </p:spTree>
    <p:extLst>
      <p:ext uri="{BB962C8B-B14F-4D97-AF65-F5344CB8AC3E}">
        <p14:creationId xmlns:p14="http://schemas.microsoft.com/office/powerpoint/2010/main" val="1355684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297CD-A620-F795-845D-47D6C53A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High Fidelity Selection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2B74F4-2BB4-8DE5-4508-62F0E6E3D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40607-FF31-9AEB-4A15-D48D63F6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43A934E5-EBB9-CBFD-6479-9A692099C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pic>
        <p:nvPicPr>
          <p:cNvPr id="12" name="Picture 11" descr="A diagram of a metal device&#10;&#10;Description automatically generated">
            <a:extLst>
              <a:ext uri="{FF2B5EF4-FFF2-40B4-BE49-F238E27FC236}">
                <a16:creationId xmlns:a16="http://schemas.microsoft.com/office/drawing/2014/main" id="{5D17F83B-A572-EE63-9FA4-3CAD1828EE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59" b="297"/>
          <a:stretch/>
        </p:blipFill>
        <p:spPr>
          <a:xfrm>
            <a:off x="23217" y="3694803"/>
            <a:ext cx="3650006" cy="25167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BA6BBA-8695-21A8-6764-FEC061BD99F7}"/>
              </a:ext>
            </a:extLst>
          </p:cNvPr>
          <p:cNvSpPr/>
          <p:nvPr/>
        </p:nvSpPr>
        <p:spPr>
          <a:xfrm>
            <a:off x="401316" y="2376258"/>
            <a:ext cx="3021421" cy="1003540"/>
          </a:xfrm>
          <a:prstGeom prst="roundRect">
            <a:avLst/>
          </a:prstGeom>
          <a:solidFill>
            <a:srgbClr val="4892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Concept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48DD1C-79DE-56DC-980F-B0660B342CC0}"/>
              </a:ext>
            </a:extLst>
          </p:cNvPr>
          <p:cNvSpPr/>
          <p:nvPr/>
        </p:nvSpPr>
        <p:spPr>
          <a:xfrm>
            <a:off x="7295324" y="2376258"/>
            <a:ext cx="3021421" cy="1003540"/>
          </a:xfrm>
          <a:prstGeom prst="roundRect">
            <a:avLst/>
          </a:prstGeom>
          <a:solidFill>
            <a:srgbClr val="4892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Concept 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5F3741-BFC2-AAB1-BB92-DC2EC7A9761E}"/>
              </a:ext>
            </a:extLst>
          </p:cNvPr>
          <p:cNvSpPr/>
          <p:nvPr/>
        </p:nvSpPr>
        <p:spPr>
          <a:xfrm>
            <a:off x="3848320" y="1629275"/>
            <a:ext cx="3021421" cy="1003540"/>
          </a:xfrm>
          <a:prstGeom prst="roundRect">
            <a:avLst/>
          </a:prstGeom>
          <a:solidFill>
            <a:srgbClr val="48929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Concept 2</a:t>
            </a:r>
          </a:p>
        </p:txBody>
      </p:sp>
      <p:pic>
        <p:nvPicPr>
          <p:cNvPr id="3" name="Picture 2" descr="A machine with red arrows&#10;&#10;Description automatically generated">
            <a:extLst>
              <a:ext uri="{FF2B5EF4-FFF2-40B4-BE49-F238E27FC236}">
                <a16:creationId xmlns:a16="http://schemas.microsoft.com/office/drawing/2014/main" id="{9D3CD573-C2C5-E9C1-4D7F-927790772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9082" y="3958261"/>
            <a:ext cx="3926354" cy="2077718"/>
          </a:xfrm>
          <a:prstGeom prst="rect">
            <a:avLst/>
          </a:prstGeom>
        </p:spPr>
      </p:pic>
      <p:pic>
        <p:nvPicPr>
          <p:cNvPr id="11" name="Picture 10" descr="A diagram of a pipe&#10;&#10;Description automatically generated">
            <a:extLst>
              <a:ext uri="{FF2B5EF4-FFF2-40B4-BE49-F238E27FC236}">
                <a16:creationId xmlns:a16="http://schemas.microsoft.com/office/drawing/2014/main" id="{4FC06ED2-22DE-460C-8B82-C560D9D55C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70" r="2670"/>
          <a:stretch/>
        </p:blipFill>
        <p:spPr>
          <a:xfrm>
            <a:off x="3597648" y="3022206"/>
            <a:ext cx="3529817" cy="22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03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1D0AEB-379C-BF34-3A4B-279939A5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E25EB7-9509-BFF3-BD3A-9CCA514B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CD2DE-584A-25F5-1CC4-CB1DE3969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pic>
        <p:nvPicPr>
          <p:cNvPr id="6" name="Picture 5" descr="A diagram of a metal device&#10;&#10;Description automatically generated">
            <a:extLst>
              <a:ext uri="{FF2B5EF4-FFF2-40B4-BE49-F238E27FC236}">
                <a16:creationId xmlns:a16="http://schemas.microsoft.com/office/drawing/2014/main" id="{7448F59C-6204-3EF8-DE27-CBB4091780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74" t="12548" r="2474" b="1721"/>
          <a:stretch/>
        </p:blipFill>
        <p:spPr>
          <a:xfrm>
            <a:off x="3345641" y="1714500"/>
            <a:ext cx="7254434" cy="4494575"/>
          </a:xfrm>
          <a:prstGeom prst="rect">
            <a:avLst/>
          </a:prstGeom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BC02E61-FDEB-207C-D33B-B22AF755DB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1430740"/>
              </p:ext>
            </p:extLst>
          </p:nvPr>
        </p:nvGraphicFramePr>
        <p:xfrm>
          <a:off x="116518" y="2657282"/>
          <a:ext cx="3519861" cy="2925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23813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B863C-9B14-7231-60C8-EB7E83059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51EAB5-7CF6-B26B-E4D1-333B18377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  <a:latin typeface="Arial Black"/>
                <a:cs typeface="Calibri"/>
              </a:rPr>
              <a:t>Concept #2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D932AA-CE67-76E4-2C94-7031F69364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30149F-D433-4935-03EE-DFDBC1FA92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41783" y="1953035"/>
            <a:ext cx="7326216" cy="4430026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813F2FE-A994-F8D3-F259-54DFCE6A50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5149447"/>
              </p:ext>
            </p:extLst>
          </p:nvPr>
        </p:nvGraphicFramePr>
        <p:xfrm>
          <a:off x="116517" y="2657282"/>
          <a:ext cx="3520440" cy="292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7814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138E7D-2489-07DA-6ECD-4E76933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FA3B64-F3F0-7428-CE8C-F1CC8F42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#3</a:t>
            </a:r>
          </a:p>
        </p:txBody>
      </p:sp>
      <p:pic>
        <p:nvPicPr>
          <p:cNvPr id="2" name="Picture 1" descr="A machine with red arrows&#10;&#10;Description automatically generated">
            <a:extLst>
              <a:ext uri="{FF2B5EF4-FFF2-40B4-BE49-F238E27FC236}">
                <a16:creationId xmlns:a16="http://schemas.microsoft.com/office/drawing/2014/main" id="{A317DC3E-750C-A2BB-2F27-1A2E2BF7E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9362" y="2148738"/>
            <a:ext cx="7298638" cy="386223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2CAF50-5F9C-2664-8392-08C9C2164F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Nicholas Jensen</a:t>
            </a:r>
          </a:p>
        </p:txBody>
      </p:sp>
      <p:graphicFrame>
        <p:nvGraphicFramePr>
          <p:cNvPr id="565" name="Diagram 564">
            <a:extLst>
              <a:ext uri="{FF2B5EF4-FFF2-40B4-BE49-F238E27FC236}">
                <a16:creationId xmlns:a16="http://schemas.microsoft.com/office/drawing/2014/main" id="{8C9CE6CF-A57C-D441-B441-3F80835D9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056462"/>
              </p:ext>
            </p:extLst>
          </p:nvPr>
        </p:nvGraphicFramePr>
        <p:xfrm>
          <a:off x="119559" y="2657282"/>
          <a:ext cx="3526991" cy="2923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4259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EF2F6D8-4ABF-55AB-100A-958B7C1EF7C0}"/>
              </a:ext>
            </a:extLst>
          </p:cNvPr>
          <p:cNvSpPr/>
          <p:nvPr/>
        </p:nvSpPr>
        <p:spPr>
          <a:xfrm>
            <a:off x="-9832" y="1432979"/>
            <a:ext cx="10684669" cy="4699827"/>
          </a:xfrm>
          <a:prstGeom prst="rect">
            <a:avLst/>
          </a:prstGeom>
          <a:solidFill>
            <a:srgbClr val="CEB88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/>
              <a:t>Jeffrey Hill</a:t>
            </a:r>
          </a:p>
          <a:p>
            <a:pPr algn="ctr"/>
            <a:r>
              <a:rPr lang="en-US"/>
              <a:t>Thermal Fluids Engineer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ABC81-5DE4-2CFC-0469-1657FF7C0C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29400" y="5118097"/>
            <a:ext cx="1828800" cy="498598"/>
          </a:xfrm>
        </p:spPr>
        <p:txBody>
          <a:bodyPr/>
          <a:lstStyle/>
          <a:p>
            <a:pPr algn="ctr"/>
            <a:r>
              <a:rPr lang="en-US"/>
              <a:t>Ryan Kaczmarczyk</a:t>
            </a:r>
          </a:p>
          <a:p>
            <a:pPr algn="ctr"/>
            <a:r>
              <a:rPr lang="en-US"/>
              <a:t>Controls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09800" y="5118097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Aidan Hoolihan</a:t>
            </a:r>
          </a:p>
          <a:p>
            <a:r>
              <a:rPr lang="en-US">
                <a:ea typeface="Calibri"/>
                <a:cs typeface="Calibri"/>
              </a:rPr>
              <a:t>Materials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17842" y="4643585"/>
            <a:ext cx="2417064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Nicholas Jensen</a:t>
            </a:r>
            <a:endParaRPr lang="en-US"/>
          </a:p>
          <a:p>
            <a:pPr algn="ctr"/>
            <a:r>
              <a:rPr lang="en-US">
                <a:ea typeface="Calibri"/>
                <a:cs typeface="Calibri"/>
              </a:rPr>
              <a:t>Manufacturing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4625297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Edward Zapert</a:t>
            </a:r>
          </a:p>
          <a:p>
            <a:pPr algn="ctr"/>
            <a:r>
              <a:rPr lang="en-US">
                <a:ea typeface="Calibri"/>
                <a:cs typeface="Calibri"/>
              </a:rPr>
              <a:t>Design Engineer</a:t>
            </a: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1721B-0444-8B60-C7B6-B9EEBDF5D3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814D7AAC-4D51-67E6-F44E-4FD1870599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24" b="1724"/>
          <a:stretch/>
        </p:blipFill>
        <p:spPr>
          <a:xfrm>
            <a:off x="1391" y="1919716"/>
            <a:ext cx="1830646" cy="2651315"/>
          </a:xfrm>
          <a:ln>
            <a:solidFill>
              <a:schemeClr val="tx1"/>
            </a:solidFill>
          </a:ln>
        </p:spPr>
      </p:pic>
      <p:pic>
        <p:nvPicPr>
          <p:cNvPr id="32" name="Picture Placeholder 1">
            <a:extLst>
              <a:ext uri="{FF2B5EF4-FFF2-40B4-BE49-F238E27FC236}">
                <a16:creationId xmlns:a16="http://schemas.microsoft.com/office/drawing/2014/main" id="{B946A306-EA86-45B6-37CD-51A5D63B2D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/>
          <a:stretch/>
        </p:blipFill>
        <p:spPr>
          <a:xfrm>
            <a:off x="4419600" y="1825625"/>
            <a:ext cx="1828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Placeholder 54" descr="A person in a suit smiling&#10;&#10;Description automatically generated">
            <a:extLst>
              <a:ext uri="{FF2B5EF4-FFF2-40B4-BE49-F238E27FC236}">
                <a16:creationId xmlns:a16="http://schemas.microsoft.com/office/drawing/2014/main" id="{FE26FAC2-F2CB-EEF4-D972-C137E4CFBF3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l="9935" r="9935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2048" name="Picture Placeholder 2047" descr="A person in a suit and tie&#10;&#10;Description automatically generated">
            <a:extLst>
              <a:ext uri="{FF2B5EF4-FFF2-40B4-BE49-F238E27FC236}">
                <a16:creationId xmlns:a16="http://schemas.microsoft.com/office/drawing/2014/main" id="{CA9A56E6-C1D6-13B1-7490-4C536383D4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12366" r="12366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9" name="Picture Placeholder 8" descr="A person in a suit and tie&#10;&#10;Description automatically generated">
            <a:extLst>
              <a:ext uri="{FF2B5EF4-FFF2-40B4-BE49-F238E27FC236}">
                <a16:creationId xmlns:a16="http://schemas.microsoft.com/office/drawing/2014/main" id="{CB1041E9-759C-D919-675E-8E4E631738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2C3A-7A8A-0366-45C6-425D9A435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73CEE1-3E7E-EBC0-0AFE-5D1C24379C51}"/>
              </a:ext>
            </a:extLst>
          </p:cNvPr>
          <p:cNvSpPr/>
          <p:nvPr/>
        </p:nvSpPr>
        <p:spPr>
          <a:xfrm>
            <a:off x="2460522" y="5704460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897FAC-B0F7-0296-3AA4-CC43D16313C5}"/>
              </a:ext>
            </a:extLst>
          </p:cNvPr>
          <p:cNvSpPr/>
          <p:nvPr/>
        </p:nvSpPr>
        <p:spPr>
          <a:xfrm>
            <a:off x="4670322" y="5172730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61E150-0E99-5F5E-5E99-3A39EB7C8F52}"/>
              </a:ext>
            </a:extLst>
          </p:cNvPr>
          <p:cNvSpPr/>
          <p:nvPr/>
        </p:nvSpPr>
        <p:spPr>
          <a:xfrm>
            <a:off x="9083778" y="5169892"/>
            <a:ext cx="1327355" cy="25244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DF304D-4241-0DE1-E149-E44C55AC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  <a:cs typeface="Arial"/>
              </a:rPr>
              <a:t>House of Quality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B1969F-EABA-7A26-EAD8-530D1F2DBE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Nicholas Jensen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244C5F8-CA60-33CA-C4F6-E928019F6C8F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latin typeface="Aptos Display"/>
              </a:rPr>
              <a:pPr/>
              <a:t>30</a:t>
            </a:fld>
            <a:endParaRPr lang="en-US">
              <a:latin typeface="Aptos Display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A5BDAE-4570-B1BA-52FD-D1CBAB9D5D2B}"/>
              </a:ext>
            </a:extLst>
          </p:cNvPr>
          <p:cNvSpPr/>
          <p:nvPr/>
        </p:nvSpPr>
        <p:spPr>
          <a:xfrm>
            <a:off x="2374050" y="2213575"/>
            <a:ext cx="1947672" cy="1947672"/>
          </a:xfrm>
          <a:prstGeom prst="ellipse">
            <a:avLst/>
          </a:prstGeom>
          <a:solidFill>
            <a:srgbClr val="6828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 Display"/>
              </a:rPr>
              <a:t>Thrust Sensor Uncertainty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FD0DD5-421A-2EE7-AC0C-2136B864F4D0}"/>
              </a:ext>
            </a:extLst>
          </p:cNvPr>
          <p:cNvSpPr txBox="1"/>
          <p:nvPr/>
        </p:nvSpPr>
        <p:spPr>
          <a:xfrm>
            <a:off x="3099693" y="4161247"/>
            <a:ext cx="49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ptos Display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F14FE-66CC-B76F-34A6-062364AB3858}"/>
              </a:ext>
            </a:extLst>
          </p:cNvPr>
          <p:cNvSpPr txBox="1"/>
          <p:nvPr/>
        </p:nvSpPr>
        <p:spPr>
          <a:xfrm>
            <a:off x="1105018" y="3540833"/>
            <a:ext cx="49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ptos Display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6E4769-FB40-3DD1-30DA-5339F5F66979}"/>
              </a:ext>
            </a:extLst>
          </p:cNvPr>
          <p:cNvSpPr/>
          <p:nvPr/>
        </p:nvSpPr>
        <p:spPr>
          <a:xfrm>
            <a:off x="379375" y="1593161"/>
            <a:ext cx="1947672" cy="1947672"/>
          </a:xfrm>
          <a:prstGeom prst="ellipse">
            <a:avLst/>
          </a:prstGeom>
          <a:solidFill>
            <a:srgbClr val="6828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latin typeface="Aptos Display"/>
              </a:rPr>
              <a:t>Sampling/ Processing Rate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9E3FD-0D48-A7A3-61F0-C85928D50D88}"/>
              </a:ext>
            </a:extLst>
          </p:cNvPr>
          <p:cNvSpPr txBox="1"/>
          <p:nvPr/>
        </p:nvSpPr>
        <p:spPr>
          <a:xfrm>
            <a:off x="9068503" y="6078524"/>
            <a:ext cx="49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ptos Display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0FC014-20FC-3158-4131-2E24B8FF6F3C}"/>
              </a:ext>
            </a:extLst>
          </p:cNvPr>
          <p:cNvSpPr/>
          <p:nvPr/>
        </p:nvSpPr>
        <p:spPr>
          <a:xfrm>
            <a:off x="8286416" y="4159074"/>
            <a:ext cx="2032338" cy="1919450"/>
          </a:xfrm>
          <a:prstGeom prst="ellipse">
            <a:avLst/>
          </a:prstGeom>
          <a:solidFill>
            <a:srgbClr val="6828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 Display"/>
              </a:rPr>
              <a:t>Connections w/ Terminal Block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FC285-A7DF-782B-9EE1-F0F633153EDF}"/>
              </a:ext>
            </a:extLst>
          </p:cNvPr>
          <p:cNvSpPr txBox="1"/>
          <p:nvPr/>
        </p:nvSpPr>
        <p:spPr>
          <a:xfrm>
            <a:off x="7051413" y="5406308"/>
            <a:ext cx="49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ptos Display"/>
              </a:rPr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E9415B-D632-3A1E-70A7-86736DE0A07F}"/>
              </a:ext>
            </a:extLst>
          </p:cNvPr>
          <p:cNvSpPr/>
          <p:nvPr/>
        </p:nvSpPr>
        <p:spPr>
          <a:xfrm>
            <a:off x="6325770" y="3458636"/>
            <a:ext cx="1947672" cy="1947672"/>
          </a:xfrm>
          <a:prstGeom prst="ellipse">
            <a:avLst/>
          </a:prstGeom>
          <a:solidFill>
            <a:srgbClr val="6828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 Display"/>
              </a:rPr>
              <a:t>RAM Allocation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03E0AE-2927-F78D-D919-B0098EA03DF4}"/>
              </a:ext>
            </a:extLst>
          </p:cNvPr>
          <p:cNvSpPr txBox="1"/>
          <p:nvPr/>
        </p:nvSpPr>
        <p:spPr>
          <a:xfrm>
            <a:off x="5078181" y="4776279"/>
            <a:ext cx="496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ptos Display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895D34-5DE5-D103-4D63-7A4353BAD363}"/>
              </a:ext>
            </a:extLst>
          </p:cNvPr>
          <p:cNvSpPr/>
          <p:nvPr/>
        </p:nvSpPr>
        <p:spPr>
          <a:xfrm>
            <a:off x="4368726" y="2828607"/>
            <a:ext cx="1947672" cy="1947672"/>
          </a:xfrm>
          <a:prstGeom prst="ellipse">
            <a:avLst/>
          </a:prstGeom>
          <a:solidFill>
            <a:srgbClr val="68286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ptos Display"/>
              </a:rPr>
              <a:t>Maximum Thrust Allowed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3CE17E-D83C-32C4-A17D-33620F5E21DA}"/>
              </a:ext>
            </a:extLst>
          </p:cNvPr>
          <p:cNvSpPr/>
          <p:nvPr/>
        </p:nvSpPr>
        <p:spPr>
          <a:xfrm>
            <a:off x="6450415" y="757130"/>
            <a:ext cx="3646054" cy="11071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ptos Display"/>
                <a:cs typeface="Calibri"/>
              </a:rPr>
              <a:t>TOP 5</a:t>
            </a:r>
          </a:p>
          <a:p>
            <a:pPr algn="ctr"/>
            <a:r>
              <a:rPr lang="en-US" sz="2000">
                <a:latin typeface="Aptos Display"/>
                <a:cs typeface="Calibri"/>
              </a:rPr>
              <a:t>Engineering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19713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8C10397-EE23-9D28-2B3C-A2191D96D6F0}"/>
              </a:ext>
            </a:extLst>
          </p:cNvPr>
          <p:cNvSpPr/>
          <p:nvPr/>
        </p:nvSpPr>
        <p:spPr>
          <a:xfrm>
            <a:off x="8888195" y="3785460"/>
            <a:ext cx="1713787" cy="25956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6805109-9627-7814-EF5B-6971AB4ED430}"/>
              </a:ext>
            </a:extLst>
          </p:cNvPr>
          <p:cNvSpPr/>
          <p:nvPr/>
        </p:nvSpPr>
        <p:spPr>
          <a:xfrm>
            <a:off x="7152092" y="3793316"/>
            <a:ext cx="1713787" cy="25956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89E8880-99B1-1402-9B6D-268D221BE1A3}"/>
              </a:ext>
            </a:extLst>
          </p:cNvPr>
          <p:cNvSpPr/>
          <p:nvPr/>
        </p:nvSpPr>
        <p:spPr>
          <a:xfrm>
            <a:off x="1948496" y="3798029"/>
            <a:ext cx="1713787" cy="2595683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3FEA982-CB61-1157-10F6-1699B88AB0DB}"/>
              </a:ext>
            </a:extLst>
          </p:cNvPr>
          <p:cNvSpPr/>
          <p:nvPr/>
        </p:nvSpPr>
        <p:spPr>
          <a:xfrm>
            <a:off x="7624044" y="1191429"/>
            <a:ext cx="2802358" cy="261123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D4D99E8-D5A6-4060-5150-4E38A1EFED3E}"/>
              </a:ext>
            </a:extLst>
          </p:cNvPr>
          <p:cNvSpPr/>
          <p:nvPr/>
        </p:nvSpPr>
        <p:spPr>
          <a:xfrm>
            <a:off x="5417560" y="3794887"/>
            <a:ext cx="1713787" cy="25956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CE855AD-C325-CC53-FF63-AD49A85E3AA9}"/>
              </a:ext>
            </a:extLst>
          </p:cNvPr>
          <p:cNvSpPr/>
          <p:nvPr/>
        </p:nvSpPr>
        <p:spPr>
          <a:xfrm>
            <a:off x="3683781" y="3794887"/>
            <a:ext cx="1713787" cy="259568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77D395F-272C-03E8-1CA5-2B8A33BF7C33}"/>
              </a:ext>
            </a:extLst>
          </p:cNvPr>
          <p:cNvSpPr/>
          <p:nvPr/>
        </p:nvSpPr>
        <p:spPr>
          <a:xfrm>
            <a:off x="4855706" y="1188287"/>
            <a:ext cx="2802358" cy="26112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EC9D214-A548-DB3F-BEE2-DA4744C4636B}"/>
              </a:ext>
            </a:extLst>
          </p:cNvPr>
          <p:cNvSpPr/>
          <p:nvPr/>
        </p:nvSpPr>
        <p:spPr>
          <a:xfrm>
            <a:off x="2069834" y="1188288"/>
            <a:ext cx="2802358" cy="261123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65D73D-3338-A57F-CD1C-705A359F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240"/>
            <a:ext cx="9753600" cy="960276"/>
          </a:xfrm>
        </p:spPr>
        <p:txBody>
          <a:bodyPr/>
          <a:lstStyle/>
          <a:p>
            <a:r>
              <a:rPr lang="en-US">
                <a:latin typeface="Arial Black"/>
              </a:rPr>
              <a:t>Pugh Chart #1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0A3DE-2B43-FB2F-50BD-04892A83D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Nicholas Jensen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38390D-8C91-B7C6-F337-D3B562C15630}"/>
              </a:ext>
            </a:extLst>
          </p:cNvPr>
          <p:cNvSpPr/>
          <p:nvPr/>
        </p:nvSpPr>
        <p:spPr>
          <a:xfrm rot="16200000">
            <a:off x="-796887" y="2950306"/>
            <a:ext cx="3861410" cy="156622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b="1">
                <a:latin typeface="Aptos Display"/>
                <a:cs typeface="Calibri"/>
              </a:rPr>
              <a:t>DATUM:</a:t>
            </a:r>
            <a:endParaRPr lang="en-US">
              <a:latin typeface="Aptos Display"/>
              <a:cs typeface="Calibri"/>
            </a:endParaRPr>
          </a:p>
          <a:p>
            <a:pPr algn="ctr"/>
            <a:r>
              <a:rPr lang="en-US" sz="2800" b="1">
                <a:latin typeface="Aptos Display"/>
                <a:cs typeface="Calibri"/>
              </a:rPr>
              <a:t> </a:t>
            </a:r>
            <a:r>
              <a:rPr lang="en-US" sz="2800">
                <a:latin typeface="Aptos Display"/>
                <a:cs typeface="Calibri"/>
              </a:rPr>
              <a:t>NASA-MSFC </a:t>
            </a:r>
            <a:endParaRPr lang="en-US">
              <a:latin typeface="Aptos Display"/>
              <a:cs typeface="Calibri"/>
            </a:endParaRPr>
          </a:p>
          <a:p>
            <a:pPr algn="ctr"/>
            <a:r>
              <a:rPr lang="en-US" sz="2800">
                <a:latin typeface="Aptos Display"/>
                <a:cs typeface="Calibri"/>
              </a:rPr>
              <a:t>Current Thrust Stand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59F8BC4-80F5-DAE2-E977-680E25F97EF3}"/>
              </a:ext>
            </a:extLst>
          </p:cNvPr>
          <p:cNvSpPr/>
          <p:nvPr/>
        </p:nvSpPr>
        <p:spPr>
          <a:xfrm>
            <a:off x="2124244" y="1254621"/>
            <a:ext cx="2690747" cy="2475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FFFFFF"/>
                </a:solidFill>
                <a:latin typeface="Aptos Display"/>
                <a:cs typeface="Calibri"/>
              </a:rPr>
              <a:t>Concept #1</a:t>
            </a: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ea typeface="Calibri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ea typeface="Calibri"/>
              <a:cs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135AAFE-F834-CDE9-71EA-D82B307C9960}"/>
              </a:ext>
            </a:extLst>
          </p:cNvPr>
          <p:cNvSpPr/>
          <p:nvPr/>
        </p:nvSpPr>
        <p:spPr>
          <a:xfrm>
            <a:off x="2017578" y="3855180"/>
            <a:ext cx="1584592" cy="2465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US" sz="1800" b="1" baseline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Concept #</a:t>
            </a:r>
            <a:r>
              <a:rPr lang="en-US" b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4</a:t>
            </a:r>
            <a:endParaRPr lang="en-US" sz="1800" b="1">
              <a:latin typeface="Aptos Display"/>
              <a:ea typeface="Segoe UI"/>
              <a:cs typeface="Segoe UI"/>
            </a:endParaRP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  <a:endParaRPr lang="en-US" b="1">
              <a:latin typeface="Aptos Display"/>
              <a:cs typeface="Calibri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5017F33-53D3-73FF-0658-BC2657D4A643}"/>
              </a:ext>
            </a:extLst>
          </p:cNvPr>
          <p:cNvSpPr/>
          <p:nvPr/>
        </p:nvSpPr>
        <p:spPr>
          <a:xfrm>
            <a:off x="5487890" y="3855179"/>
            <a:ext cx="1584592" cy="2465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US" sz="1800" b="1" baseline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Concept #</a:t>
            </a:r>
            <a:r>
              <a:rPr lang="en-US" b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6</a:t>
            </a:r>
            <a:endParaRPr lang="en-US" sz="1800" b="1">
              <a:latin typeface="Aptos Display"/>
              <a:ea typeface="Segoe UI"/>
              <a:cs typeface="Segoe UI"/>
            </a:endParaRP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  <a:endParaRPr lang="en-US" b="1">
              <a:latin typeface="Aptos Display"/>
              <a:cs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C88A270-9F49-D5D2-9F3B-08CAA115F6EF}"/>
              </a:ext>
            </a:extLst>
          </p:cNvPr>
          <p:cNvSpPr/>
          <p:nvPr/>
        </p:nvSpPr>
        <p:spPr>
          <a:xfrm>
            <a:off x="7223048" y="3855180"/>
            <a:ext cx="1584592" cy="2465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US" sz="1800" b="1" baseline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Concept #</a:t>
            </a:r>
            <a:r>
              <a:rPr lang="en-US" b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7</a:t>
            </a:r>
            <a:endParaRPr lang="en-US" sz="1800" b="1">
              <a:latin typeface="Aptos Display"/>
              <a:ea typeface="Segoe UI"/>
              <a:cs typeface="Segoe UI"/>
            </a:endParaRP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  <a:endParaRPr lang="en-US" b="1">
              <a:latin typeface="Aptos Display"/>
              <a:cs typeface="Calibri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6A82266-A351-BCF7-2600-29CF7AFEF9DD}"/>
              </a:ext>
            </a:extLst>
          </p:cNvPr>
          <p:cNvSpPr/>
          <p:nvPr/>
        </p:nvSpPr>
        <p:spPr>
          <a:xfrm>
            <a:off x="8958204" y="3855179"/>
            <a:ext cx="1584592" cy="2465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US" sz="1800" b="1" baseline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Concept #</a:t>
            </a:r>
            <a:r>
              <a:rPr lang="en-US" b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8</a:t>
            </a:r>
            <a:endParaRPr lang="en-US" sz="1800" b="1">
              <a:latin typeface="Aptos Display"/>
              <a:ea typeface="Segoe UI"/>
              <a:cs typeface="Segoe UI"/>
            </a:endParaRP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  <a:endParaRPr lang="en-US" b="1">
              <a:latin typeface="Aptos Display"/>
              <a:cs typeface="Calibri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306A63F-5114-0EE5-6C3E-4F7B558BCBB2}"/>
              </a:ext>
            </a:extLst>
          </p:cNvPr>
          <p:cNvSpPr/>
          <p:nvPr/>
        </p:nvSpPr>
        <p:spPr>
          <a:xfrm>
            <a:off x="3752734" y="3855180"/>
            <a:ext cx="1584592" cy="24659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rtl="0"/>
            <a:r>
              <a:rPr lang="en-US" sz="1800" b="1" baseline="0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Concept #</a:t>
            </a:r>
            <a:r>
              <a:rPr lang="en-US" b="1">
                <a:solidFill>
                  <a:srgbClr val="FFFFFF"/>
                </a:solidFill>
                <a:latin typeface="Aptos Display"/>
                <a:ea typeface="Segoe UI"/>
                <a:cs typeface="Segoe UI"/>
              </a:rPr>
              <a:t>5</a:t>
            </a:r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</a:p>
          <a:p>
            <a:pPr algn="ctr" rtl="0"/>
            <a:r>
              <a:rPr lang="en-US" sz="1800" b="1">
                <a:latin typeface="Aptos Display"/>
                <a:ea typeface="Segoe UI"/>
                <a:cs typeface="Segoe UI"/>
              </a:rPr>
              <a:t>​</a:t>
            </a:r>
            <a:endParaRPr lang="en-US" b="1">
              <a:latin typeface="Aptos Display"/>
              <a:cs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627A27-7807-7838-F946-34637E46CE82}"/>
              </a:ext>
            </a:extLst>
          </p:cNvPr>
          <p:cNvSpPr/>
          <p:nvPr/>
        </p:nvSpPr>
        <p:spPr>
          <a:xfrm>
            <a:off x="4911559" y="1254620"/>
            <a:ext cx="2690747" cy="2475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ptos Display"/>
                <a:cs typeface="Calibri"/>
              </a:rPr>
              <a:t>Concept #2</a:t>
            </a: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B640B4B5-887F-FDEC-90D1-B79EFF623E4D}"/>
              </a:ext>
            </a:extLst>
          </p:cNvPr>
          <p:cNvSpPr/>
          <p:nvPr/>
        </p:nvSpPr>
        <p:spPr>
          <a:xfrm>
            <a:off x="7678822" y="1254620"/>
            <a:ext cx="2690747" cy="247512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latin typeface="Aptos Display"/>
                <a:cs typeface="Calibri"/>
              </a:rPr>
              <a:t>Concept #3</a:t>
            </a: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473478E-2C12-B0F0-7EAB-6BA3CC9AD2A9}"/>
              </a:ext>
            </a:extLst>
          </p:cNvPr>
          <p:cNvPicPr>
            <a:picLocks/>
          </p:cNvPicPr>
          <p:nvPr/>
        </p:nvPicPr>
        <p:blipFill>
          <a:blip r:embed="rId2"/>
          <a:srcRect l="-123" t="-267" r="3517" b="4602"/>
          <a:stretch/>
        </p:blipFill>
        <p:spPr>
          <a:xfrm>
            <a:off x="7789755" y="1772656"/>
            <a:ext cx="2468880" cy="1627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 descr="A diagram of a metal device&#10;&#10;Description automatically generated">
            <a:extLst>
              <a:ext uri="{FF2B5EF4-FFF2-40B4-BE49-F238E27FC236}">
                <a16:creationId xmlns:a16="http://schemas.microsoft.com/office/drawing/2014/main" id="{5BE59FEF-E562-E20B-A9E8-230EDB2BF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4" t="12548" r="2474" b="1721"/>
          <a:stretch/>
        </p:blipFill>
        <p:spPr>
          <a:xfrm>
            <a:off x="2228164" y="1811148"/>
            <a:ext cx="2481909" cy="1617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87A28-BA04-0E9B-82F8-AB2661FA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0" r="3940"/>
          <a:stretch>
            <a:fillRect/>
          </a:stretch>
        </p:blipFill>
        <p:spPr>
          <a:xfrm>
            <a:off x="5027805" y="1813508"/>
            <a:ext cx="2469613" cy="16226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BC87D8-BD51-0D76-E44D-F7E7F7B8913D}"/>
              </a:ext>
            </a:extLst>
          </p:cNvPr>
          <p:cNvSpPr/>
          <p:nvPr/>
        </p:nvSpPr>
        <p:spPr>
          <a:xfrm>
            <a:off x="2131868" y="4517709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Piezo</a:t>
            </a:r>
            <a:endParaRPr lang="en-US">
              <a:solidFill>
                <a:schemeClr val="tx1"/>
              </a:solidFill>
              <a:latin typeface="Aptos Display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7B033B-652D-09F0-705C-AA2A506375A5}"/>
              </a:ext>
            </a:extLst>
          </p:cNvPr>
          <p:cNvSpPr/>
          <p:nvPr/>
        </p:nvSpPr>
        <p:spPr>
          <a:xfrm>
            <a:off x="2140526" y="5019935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Stainless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C2EAC21-995C-EA3B-AE43-A76F46052BCF}"/>
              </a:ext>
            </a:extLst>
          </p:cNvPr>
          <p:cNvSpPr/>
          <p:nvPr/>
        </p:nvSpPr>
        <p:spPr>
          <a:xfrm>
            <a:off x="2140527" y="5513504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Vertical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ED2A6-AC5C-4E77-EEE8-6A52CEFA92B4}"/>
              </a:ext>
            </a:extLst>
          </p:cNvPr>
          <p:cNvSpPr/>
          <p:nvPr/>
        </p:nvSpPr>
        <p:spPr>
          <a:xfrm>
            <a:off x="3872344" y="4517709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Piezo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6272EB-C1A2-282B-5EAF-D2789F22A378}"/>
              </a:ext>
            </a:extLst>
          </p:cNvPr>
          <p:cNvSpPr/>
          <p:nvPr/>
        </p:nvSpPr>
        <p:spPr>
          <a:xfrm>
            <a:off x="3872343" y="5019935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Composite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F29C53-0D9E-A0B3-F558-64C41E9E602A}"/>
              </a:ext>
            </a:extLst>
          </p:cNvPr>
          <p:cNvSpPr/>
          <p:nvPr/>
        </p:nvSpPr>
        <p:spPr>
          <a:xfrm>
            <a:off x="3872344" y="5513504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Vertical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792E36E-8F21-4C75-96E4-175B0A0D2592}"/>
              </a:ext>
            </a:extLst>
          </p:cNvPr>
          <p:cNvSpPr/>
          <p:nvPr/>
        </p:nvSpPr>
        <p:spPr>
          <a:xfrm>
            <a:off x="5621481" y="4517709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Strain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9C4FFC-353C-CCB6-0F91-C03F29BBF5EB}"/>
              </a:ext>
            </a:extLst>
          </p:cNvPr>
          <p:cNvSpPr/>
          <p:nvPr/>
        </p:nvSpPr>
        <p:spPr>
          <a:xfrm>
            <a:off x="5621480" y="5019935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Composite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6DD1AA-8F4D-2948-9DEE-68CF128F1DF4}"/>
              </a:ext>
            </a:extLst>
          </p:cNvPr>
          <p:cNvSpPr/>
          <p:nvPr/>
        </p:nvSpPr>
        <p:spPr>
          <a:xfrm>
            <a:off x="5621481" y="5513504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Seesaw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5BB1ED9-5EB1-9F31-0B85-B8570939BFCF}"/>
              </a:ext>
            </a:extLst>
          </p:cNvPr>
          <p:cNvSpPr/>
          <p:nvPr/>
        </p:nvSpPr>
        <p:spPr>
          <a:xfrm>
            <a:off x="7344640" y="4517709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Capacitive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A6A0F82-ABE8-005E-A486-7C9ED965B004}"/>
              </a:ext>
            </a:extLst>
          </p:cNvPr>
          <p:cNvSpPr/>
          <p:nvPr/>
        </p:nvSpPr>
        <p:spPr>
          <a:xfrm>
            <a:off x="7344639" y="5019935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Stainless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BBB757-20B6-B647-F688-89A937D5AB5A}"/>
              </a:ext>
            </a:extLst>
          </p:cNvPr>
          <p:cNvSpPr/>
          <p:nvPr/>
        </p:nvSpPr>
        <p:spPr>
          <a:xfrm>
            <a:off x="7344640" y="5513504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Torsional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FC311F-66A3-6799-A14C-1F718BDAD984}"/>
              </a:ext>
            </a:extLst>
          </p:cNvPr>
          <p:cNvSpPr/>
          <p:nvPr/>
        </p:nvSpPr>
        <p:spPr>
          <a:xfrm>
            <a:off x="9102435" y="4517708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Strain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BCCFC4E-C29A-2771-22A8-9216020504E5}"/>
              </a:ext>
            </a:extLst>
          </p:cNvPr>
          <p:cNvSpPr/>
          <p:nvPr/>
        </p:nvSpPr>
        <p:spPr>
          <a:xfrm>
            <a:off x="9102434" y="5019934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Stainless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DB5D407-3DD7-C722-F2D1-2B9F06804110}"/>
              </a:ext>
            </a:extLst>
          </p:cNvPr>
          <p:cNvSpPr/>
          <p:nvPr/>
        </p:nvSpPr>
        <p:spPr>
          <a:xfrm>
            <a:off x="9102435" y="5513503"/>
            <a:ext cx="1338693" cy="3082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Horizontal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728CCE2-8A2D-61B3-7B37-F1F535DDCDE2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5AEF524-62EC-C340-82A1-9F47B6C43E55}" type="slidenum">
              <a:rPr lang="en-US" smtClean="0">
                <a:latin typeface="Aptos Display"/>
              </a:rPr>
              <a:pPr/>
              <a:t>31</a:t>
            </a:fld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9092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3" grpId="0" animBg="1"/>
      <p:bldP spid="51" grpId="0" animBg="1"/>
      <p:bldP spid="45" grpId="0" animBg="1"/>
      <p:bldP spid="42" grpId="0" animBg="1"/>
      <p:bldP spid="38" grpId="0" animBg="1"/>
      <p:bldP spid="33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76C859C-AA30-53F1-83ED-E1A0D11C2B6A}"/>
              </a:ext>
            </a:extLst>
          </p:cNvPr>
          <p:cNvSpPr/>
          <p:nvPr/>
        </p:nvSpPr>
        <p:spPr>
          <a:xfrm>
            <a:off x="73559" y="1922014"/>
            <a:ext cx="2604451" cy="367051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77D395F-272C-03E8-1CA5-2B8A33BF7C33}"/>
              </a:ext>
            </a:extLst>
          </p:cNvPr>
          <p:cNvSpPr/>
          <p:nvPr/>
        </p:nvSpPr>
        <p:spPr>
          <a:xfrm>
            <a:off x="2727660" y="2382355"/>
            <a:ext cx="2549461" cy="26257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0A3DE-2B43-FB2F-50BD-04892A83D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Nicholas Jensen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538390D-8C91-B7C6-F337-D3B562C15630}"/>
              </a:ext>
            </a:extLst>
          </p:cNvPr>
          <p:cNvSpPr/>
          <p:nvPr/>
        </p:nvSpPr>
        <p:spPr>
          <a:xfrm>
            <a:off x="117929" y="1980281"/>
            <a:ext cx="2502663" cy="35492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800" b="1">
              <a:latin typeface="Aptos Display"/>
              <a:cs typeface="Calibri"/>
            </a:endParaRPr>
          </a:p>
          <a:p>
            <a:pPr algn="ctr"/>
            <a:r>
              <a:rPr lang="en-US" sz="2800" b="1">
                <a:latin typeface="Aptos Display"/>
                <a:cs typeface="Calibri"/>
              </a:rPr>
              <a:t>DATUM:</a:t>
            </a:r>
            <a:endParaRPr lang="en-US">
              <a:latin typeface="Aptos Display"/>
              <a:cs typeface="Calibri"/>
            </a:endParaRPr>
          </a:p>
          <a:p>
            <a:pPr algn="ctr"/>
            <a:r>
              <a:rPr lang="en-US" sz="2400">
                <a:latin typeface="Aptos Display"/>
                <a:cs typeface="Calibri"/>
              </a:rPr>
              <a:t>Concept #1</a:t>
            </a:r>
          </a:p>
          <a:p>
            <a:pPr algn="ctr"/>
            <a:endParaRPr lang="en-US" sz="2800">
              <a:latin typeface="Aptos Display"/>
              <a:cs typeface="Calibri"/>
            </a:endParaRPr>
          </a:p>
          <a:p>
            <a:pPr algn="ctr"/>
            <a:endParaRPr lang="en-US" sz="2800">
              <a:latin typeface="Aptos Display"/>
              <a:cs typeface="Calibri"/>
            </a:endParaRPr>
          </a:p>
          <a:p>
            <a:pPr algn="ctr"/>
            <a:endParaRPr lang="en-US" sz="2800">
              <a:latin typeface="Aptos Display"/>
              <a:cs typeface="Calibri"/>
            </a:endParaRPr>
          </a:p>
          <a:p>
            <a:pPr algn="ctr"/>
            <a:endParaRPr lang="en-US" sz="2800">
              <a:latin typeface="Aptos Display"/>
              <a:cs typeface="Calibri"/>
            </a:endParaRPr>
          </a:p>
          <a:p>
            <a:pPr algn="ctr"/>
            <a:endParaRPr lang="en-US" sz="2800">
              <a:latin typeface="Aptos Display"/>
              <a:cs typeface="Calibri"/>
            </a:endParaRPr>
          </a:p>
          <a:p>
            <a:pPr algn="ctr"/>
            <a:endParaRPr lang="en-US" sz="2800">
              <a:latin typeface="Aptos Display"/>
              <a:cs typeface="Calibri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C627A27-7807-7838-F946-34637E46CE82}"/>
              </a:ext>
            </a:extLst>
          </p:cNvPr>
          <p:cNvSpPr/>
          <p:nvPr/>
        </p:nvSpPr>
        <p:spPr>
          <a:xfrm>
            <a:off x="2782283" y="2451245"/>
            <a:ext cx="2442868" cy="24934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r>
              <a:rPr lang="en-US" b="1">
                <a:latin typeface="Aptos Display"/>
                <a:cs typeface="Calibri"/>
              </a:rPr>
              <a:t>Concept #2</a:t>
            </a:r>
            <a:endParaRPr lang="en-US">
              <a:latin typeface="Aptos Display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</p:txBody>
      </p:sp>
      <p:pic>
        <p:nvPicPr>
          <p:cNvPr id="44" name="Picture 43" descr="A diagram of a metal device&#10;&#10;Description automatically generated">
            <a:extLst>
              <a:ext uri="{FF2B5EF4-FFF2-40B4-BE49-F238E27FC236}">
                <a16:creationId xmlns:a16="http://schemas.microsoft.com/office/drawing/2014/main" id="{5BE59FEF-E562-E20B-A9E8-230EDB2BF0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4" t="12548" r="2474" b="1721"/>
          <a:stretch/>
        </p:blipFill>
        <p:spPr>
          <a:xfrm>
            <a:off x="226893" y="3445066"/>
            <a:ext cx="2291530" cy="1657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B87A28-BA04-0E9B-82F8-AB2661FA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40" r="3940"/>
          <a:stretch>
            <a:fillRect/>
          </a:stretch>
        </p:blipFill>
        <p:spPr>
          <a:xfrm>
            <a:off x="2866137" y="3228015"/>
            <a:ext cx="2281595" cy="1592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365914E-F7AF-BA3F-8C68-AB1B19F2273E}"/>
              </a:ext>
            </a:extLst>
          </p:cNvPr>
          <p:cNvSpPr/>
          <p:nvPr/>
        </p:nvSpPr>
        <p:spPr>
          <a:xfrm>
            <a:off x="5336909" y="2385498"/>
            <a:ext cx="2604451" cy="263357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ptos Display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121E168-5F7D-06CA-3D66-0B911FCBBBD4}"/>
              </a:ext>
            </a:extLst>
          </p:cNvPr>
          <p:cNvSpPr/>
          <p:nvPr/>
        </p:nvSpPr>
        <p:spPr>
          <a:xfrm>
            <a:off x="5419812" y="2451245"/>
            <a:ext cx="2442868" cy="24934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r>
              <a:rPr lang="en-US" b="1">
                <a:latin typeface="Aptos Display"/>
                <a:cs typeface="Calibri"/>
              </a:rPr>
              <a:t>Concept #5</a:t>
            </a:r>
            <a:endParaRPr lang="en-US">
              <a:latin typeface="Aptos Display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B93AB4-86B9-0F45-A3FF-D327D0B4FB8F}"/>
              </a:ext>
            </a:extLst>
          </p:cNvPr>
          <p:cNvSpPr/>
          <p:nvPr/>
        </p:nvSpPr>
        <p:spPr>
          <a:xfrm>
            <a:off x="8007836" y="2393353"/>
            <a:ext cx="2604451" cy="263357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Aptos Display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D802B3C-D2B4-F613-5156-BBB7C5CD5726}"/>
              </a:ext>
            </a:extLst>
          </p:cNvPr>
          <p:cNvSpPr/>
          <p:nvPr/>
        </p:nvSpPr>
        <p:spPr>
          <a:xfrm>
            <a:off x="8082884" y="2466956"/>
            <a:ext cx="2442868" cy="249348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r>
              <a:rPr lang="en-US" b="1">
                <a:latin typeface="Aptos Display"/>
                <a:cs typeface="Calibri"/>
              </a:rPr>
              <a:t>Concept #6</a:t>
            </a:r>
            <a:endParaRPr lang="en-US">
              <a:latin typeface="Aptos Display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  <a:p>
            <a:pPr algn="ctr"/>
            <a:endParaRPr lang="en-US" b="1">
              <a:latin typeface="Aptos Display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AED2A6-AC5C-4E77-EEE8-6A52CEFA92B4}"/>
              </a:ext>
            </a:extLst>
          </p:cNvPr>
          <p:cNvSpPr/>
          <p:nvPr/>
        </p:nvSpPr>
        <p:spPr>
          <a:xfrm>
            <a:off x="5811749" y="3229583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Piezo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6272EB-C1A2-282B-5EAF-D2789F22A378}"/>
              </a:ext>
            </a:extLst>
          </p:cNvPr>
          <p:cNvSpPr/>
          <p:nvPr/>
        </p:nvSpPr>
        <p:spPr>
          <a:xfrm>
            <a:off x="5803892" y="3731809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Composite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F29C53-0D9E-A0B3-F558-64C41E9E602A}"/>
              </a:ext>
            </a:extLst>
          </p:cNvPr>
          <p:cNvSpPr/>
          <p:nvPr/>
        </p:nvSpPr>
        <p:spPr>
          <a:xfrm>
            <a:off x="5811749" y="4225378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Vertical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792E36E-8F21-4C75-96E4-175B0A0D2592}"/>
              </a:ext>
            </a:extLst>
          </p:cNvPr>
          <p:cNvSpPr/>
          <p:nvPr/>
        </p:nvSpPr>
        <p:spPr>
          <a:xfrm>
            <a:off x="8464287" y="3229583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Strain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9C4FFC-353C-CCB6-0F91-C03F29BBF5EB}"/>
              </a:ext>
            </a:extLst>
          </p:cNvPr>
          <p:cNvSpPr/>
          <p:nvPr/>
        </p:nvSpPr>
        <p:spPr>
          <a:xfrm>
            <a:off x="8464287" y="3731809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Composite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B6DD1AA-8F4D-2948-9DEE-68CF128F1DF4}"/>
              </a:ext>
            </a:extLst>
          </p:cNvPr>
          <p:cNvSpPr/>
          <p:nvPr/>
        </p:nvSpPr>
        <p:spPr>
          <a:xfrm>
            <a:off x="8464287" y="4225378"/>
            <a:ext cx="1684342" cy="4182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Aptos Display"/>
                <a:cs typeface="Calibri"/>
              </a:rPr>
              <a:t>Seesaw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AF4B7BD-CEC6-4948-187E-1D721BAD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32</a:t>
            </a:fld>
            <a:endParaRPr lang="en-US">
              <a:latin typeface="Aptos Display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C24F9FE-3425-BA71-EA93-8A303A9C1479}"/>
              </a:ext>
            </a:extLst>
          </p:cNvPr>
          <p:cNvSpPr txBox="1">
            <a:spLocks/>
          </p:cNvSpPr>
          <p:nvPr/>
        </p:nvSpPr>
        <p:spPr>
          <a:xfrm>
            <a:off x="457200" y="16224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tx2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>
                <a:latin typeface="Arial Black"/>
              </a:rPr>
              <a:t>Pugh Chart #2</a:t>
            </a:r>
          </a:p>
        </p:txBody>
      </p:sp>
    </p:spTree>
    <p:extLst>
      <p:ext uri="{BB962C8B-B14F-4D97-AF65-F5344CB8AC3E}">
        <p14:creationId xmlns:p14="http://schemas.microsoft.com/office/powerpoint/2010/main" val="8037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3" grpId="0" animBg="1"/>
      <p:bldP spid="10" grpId="0" animBg="1"/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018596-BE5B-2360-C6AF-54708BD6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33</a:t>
            </a:fld>
            <a:endParaRPr lang="en-US">
              <a:latin typeface="Aptos Display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4945E3-0C8A-5DBC-FDD9-4C6E9D70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Final Selection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FC0C37-4692-200B-52B3-DB8E7618A4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Nicholas Jensen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14820-20CB-ACA8-F607-D3D7CD41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4" y="1641957"/>
            <a:ext cx="3052511" cy="1726030"/>
          </a:xfrm>
          <a:prstGeom prst="rect">
            <a:avLst/>
          </a:prstGeom>
        </p:spPr>
      </p:pic>
      <p:pic>
        <p:nvPicPr>
          <p:cNvPr id="8" name="Picture 7" descr="A diagram of a metal device&#10;&#10;Description automatically generated">
            <a:extLst>
              <a:ext uri="{FF2B5EF4-FFF2-40B4-BE49-F238E27FC236}">
                <a16:creationId xmlns:a16="http://schemas.microsoft.com/office/drawing/2014/main" id="{B7DA2A83-AB99-3021-FDAC-4BCAC945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4" t="12548" r="2474" b="1721"/>
          <a:stretch/>
        </p:blipFill>
        <p:spPr>
          <a:xfrm>
            <a:off x="3415825" y="1644316"/>
            <a:ext cx="7254434" cy="4494575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0BE5F4B-AE97-F9CD-3966-00E0B3475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839127"/>
              </p:ext>
            </p:extLst>
          </p:nvPr>
        </p:nvGraphicFramePr>
        <p:xfrm>
          <a:off x="188531" y="3557903"/>
          <a:ext cx="3156019" cy="2959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36421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ECED1-C2DB-4231-6980-F21355C1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767891-1D87-07D0-B415-B1B06C1A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34</a:t>
            </a:fld>
            <a:endParaRPr lang="en-US">
              <a:latin typeface="Aptos Display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4F606D-4578-EF77-C18F-2F39C713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Final Selection Evolution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328E02-3A81-B29D-F579-3408106721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Nicholas Jensen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33EFA75-4317-F380-F3C9-B8CC3814C4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120258"/>
              </p:ext>
            </p:extLst>
          </p:nvPr>
        </p:nvGraphicFramePr>
        <p:xfrm>
          <a:off x="228287" y="1949228"/>
          <a:ext cx="3156019" cy="42936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A metal object with a red light&#10;&#10;Description automatically generated">
            <a:extLst>
              <a:ext uri="{FF2B5EF4-FFF2-40B4-BE49-F238E27FC236}">
                <a16:creationId xmlns:a16="http://schemas.microsoft.com/office/drawing/2014/main" id="{E2DECD00-41F6-990F-66D3-E16800F265B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9674" t="22115" r="30544" b="9678"/>
          <a:stretch/>
        </p:blipFill>
        <p:spPr>
          <a:xfrm>
            <a:off x="4247322" y="2072302"/>
            <a:ext cx="6274904" cy="404753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D3C755-072A-FDD1-6CD3-4EA2158897E6}"/>
              </a:ext>
            </a:extLst>
          </p:cNvPr>
          <p:cNvCxnSpPr>
            <a:cxnSpLocks/>
          </p:cNvCxnSpPr>
          <p:nvPr/>
        </p:nvCxnSpPr>
        <p:spPr>
          <a:xfrm>
            <a:off x="3200400" y="2892287"/>
            <a:ext cx="3985591" cy="139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1C0C03-B2F3-41B4-5F08-C5DB6CC86EAC}"/>
              </a:ext>
            </a:extLst>
          </p:cNvPr>
          <p:cNvCxnSpPr>
            <a:cxnSpLocks/>
          </p:cNvCxnSpPr>
          <p:nvPr/>
        </p:nvCxnSpPr>
        <p:spPr>
          <a:xfrm>
            <a:off x="2607365" y="3563187"/>
            <a:ext cx="4389783" cy="4113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F5969D-80DD-3F84-203B-7AB7DD42AB4A}"/>
              </a:ext>
            </a:extLst>
          </p:cNvPr>
          <p:cNvCxnSpPr>
            <a:cxnSpLocks/>
          </p:cNvCxnSpPr>
          <p:nvPr/>
        </p:nvCxnSpPr>
        <p:spPr>
          <a:xfrm>
            <a:off x="2765722" y="4202927"/>
            <a:ext cx="3664895" cy="4424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AA4889-A452-DB7B-D1E3-9FE343DBB214}"/>
              </a:ext>
            </a:extLst>
          </p:cNvPr>
          <p:cNvCxnSpPr>
            <a:cxnSpLocks/>
          </p:cNvCxnSpPr>
          <p:nvPr/>
        </p:nvCxnSpPr>
        <p:spPr>
          <a:xfrm flipV="1">
            <a:off x="3365416" y="5300220"/>
            <a:ext cx="4734975" cy="7214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25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902AB01-6AFD-2E09-DCE3-78A3740BD2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051210"/>
              </p:ext>
            </p:extLst>
          </p:nvPr>
        </p:nvGraphicFramePr>
        <p:xfrm>
          <a:off x="449574" y="1531567"/>
          <a:ext cx="9753600" cy="348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9809547-B400-AC53-76FF-AFD9CE26078A}"/>
              </a:ext>
            </a:extLst>
          </p:cNvPr>
          <p:cNvGrpSpPr/>
          <p:nvPr/>
        </p:nvGrpSpPr>
        <p:grpSpPr>
          <a:xfrm>
            <a:off x="0" y="5084256"/>
            <a:ext cx="11001895" cy="1382194"/>
            <a:chOff x="0" y="5018606"/>
            <a:chExt cx="11001895" cy="138219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25C6C40-B922-A0BA-C223-57ACE6E64DA2}"/>
                </a:ext>
              </a:extLst>
            </p:cNvPr>
            <p:cNvGrpSpPr/>
            <p:nvPr/>
          </p:nvGrpSpPr>
          <p:grpSpPr>
            <a:xfrm>
              <a:off x="10024415" y="5149998"/>
              <a:ext cx="531495" cy="901383"/>
              <a:chOff x="190912" y="5018606"/>
              <a:chExt cx="531495" cy="901383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4E6776D-F339-D907-F32D-63CD74A2702D}"/>
                  </a:ext>
                </a:extLst>
              </p:cNvPr>
              <p:cNvSpPr/>
              <p:nvPr/>
            </p:nvSpPr>
            <p:spPr>
              <a:xfrm>
                <a:off x="412124" y="5417715"/>
                <a:ext cx="85081" cy="5022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71D91A00-0F86-94EE-15C0-BAA3D90BA75C}"/>
                  </a:ext>
                </a:extLst>
              </p:cNvPr>
              <p:cNvSpPr/>
              <p:nvPr/>
            </p:nvSpPr>
            <p:spPr>
              <a:xfrm>
                <a:off x="190912" y="5018606"/>
                <a:ext cx="531495" cy="5143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75321BC-BD4A-482F-C870-E4D3E6F8FF71}"/>
                </a:ext>
              </a:extLst>
            </p:cNvPr>
            <p:cNvGrpSpPr/>
            <p:nvPr/>
          </p:nvGrpSpPr>
          <p:grpSpPr>
            <a:xfrm>
              <a:off x="190912" y="5018606"/>
              <a:ext cx="531495" cy="901383"/>
              <a:chOff x="190912" y="5018606"/>
              <a:chExt cx="531495" cy="901383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A170398-EF21-5C59-477B-307415BF07AD}"/>
                  </a:ext>
                </a:extLst>
              </p:cNvPr>
              <p:cNvSpPr/>
              <p:nvPr/>
            </p:nvSpPr>
            <p:spPr>
              <a:xfrm>
                <a:off x="412124" y="5417715"/>
                <a:ext cx="85081" cy="50227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583EB65-0647-247F-9C29-DCDE21CDDC95}"/>
                  </a:ext>
                </a:extLst>
              </p:cNvPr>
              <p:cNvSpPr/>
              <p:nvPr/>
            </p:nvSpPr>
            <p:spPr>
              <a:xfrm>
                <a:off x="190912" y="5018606"/>
                <a:ext cx="531495" cy="514350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C99F73F-FDDC-9365-B4F1-751C9298CE03}"/>
                </a:ext>
              </a:extLst>
            </p:cNvPr>
            <p:cNvGrpSpPr/>
            <p:nvPr/>
          </p:nvGrpSpPr>
          <p:grpSpPr>
            <a:xfrm>
              <a:off x="0" y="5840627"/>
              <a:ext cx="11001895" cy="560173"/>
              <a:chOff x="-719818" y="5537679"/>
              <a:chExt cx="10831177" cy="56017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92B12C9-1FC3-664E-AE4D-830ECF6580A6}"/>
                  </a:ext>
                </a:extLst>
              </p:cNvPr>
              <p:cNvGrpSpPr/>
              <p:nvPr/>
            </p:nvGrpSpPr>
            <p:grpSpPr>
              <a:xfrm>
                <a:off x="-719818" y="5537679"/>
                <a:ext cx="10668000" cy="560173"/>
                <a:chOff x="0" y="5817767"/>
                <a:chExt cx="10668000" cy="560173"/>
              </a:xfrm>
            </p:grpSpPr>
            <p:sp>
              <p:nvSpPr>
                <p:cNvPr id="27" name="Flowchart: Punched Tape 26">
                  <a:extLst>
                    <a:ext uri="{FF2B5EF4-FFF2-40B4-BE49-F238E27FC236}">
                      <a16:creationId xmlns:a16="http://schemas.microsoft.com/office/drawing/2014/main" id="{90F86161-8A14-3012-B203-06CBBCF032E9}"/>
                    </a:ext>
                  </a:extLst>
                </p:cNvPr>
                <p:cNvSpPr/>
                <p:nvPr/>
              </p:nvSpPr>
              <p:spPr>
                <a:xfrm flipH="1">
                  <a:off x="0" y="5817767"/>
                  <a:ext cx="10668000" cy="560173"/>
                </a:xfrm>
                <a:prstGeom prst="flowChartPunchedTap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Arc 28">
                  <a:extLst>
                    <a:ext uri="{FF2B5EF4-FFF2-40B4-BE49-F238E27FC236}">
                      <a16:creationId xmlns:a16="http://schemas.microsoft.com/office/drawing/2014/main" id="{B703515F-ADD9-B907-A518-96E401426EE1}"/>
                    </a:ext>
                  </a:extLst>
                </p:cNvPr>
                <p:cNvSpPr/>
                <p:nvPr/>
              </p:nvSpPr>
              <p:spPr>
                <a:xfrm rot="21406593">
                  <a:off x="520343" y="6058192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Arc 29">
                  <a:extLst>
                    <a:ext uri="{FF2B5EF4-FFF2-40B4-BE49-F238E27FC236}">
                      <a16:creationId xmlns:a16="http://schemas.microsoft.com/office/drawing/2014/main" id="{B8EA2507-210B-3871-C0BA-B492DB7D8958}"/>
                    </a:ext>
                  </a:extLst>
                </p:cNvPr>
                <p:cNvSpPr/>
                <p:nvPr/>
              </p:nvSpPr>
              <p:spPr>
                <a:xfrm rot="21406593">
                  <a:off x="1473286" y="6066281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5FA17AF-0A50-EE3C-1C7D-27343C6858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54927" y="6028982"/>
                  <a:ext cx="477982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9D55DFA-4767-4C25-D9CD-6557113E0E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96789" y="6028982"/>
                  <a:ext cx="375459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Arc 35">
                  <a:extLst>
                    <a:ext uri="{FF2B5EF4-FFF2-40B4-BE49-F238E27FC236}">
                      <a16:creationId xmlns:a16="http://schemas.microsoft.com/office/drawing/2014/main" id="{EDB715CD-ED61-9BFD-B9AF-6EC6B651D660}"/>
                    </a:ext>
                  </a:extLst>
                </p:cNvPr>
                <p:cNvSpPr/>
                <p:nvPr/>
              </p:nvSpPr>
              <p:spPr>
                <a:xfrm rot="269500">
                  <a:off x="4400026" y="6045758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13B8F07-4813-8395-1BA6-778238285E7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12135" y="6121335"/>
                  <a:ext cx="375459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Arc 38">
                  <a:extLst>
                    <a:ext uri="{FF2B5EF4-FFF2-40B4-BE49-F238E27FC236}">
                      <a16:creationId xmlns:a16="http://schemas.microsoft.com/office/drawing/2014/main" id="{D5EFD6D5-0DEB-DF8A-5AD9-66CFF9148436}"/>
                    </a:ext>
                  </a:extLst>
                </p:cNvPr>
                <p:cNvSpPr/>
                <p:nvPr/>
              </p:nvSpPr>
              <p:spPr>
                <a:xfrm>
                  <a:off x="7634724" y="6117983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76415181-6376-78A7-DBAF-51138E1761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04131" y="6125083"/>
                  <a:ext cx="493223" cy="11441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B534D3DE-A080-8C8D-9ECF-68FF13B468FA}"/>
                    </a:ext>
                  </a:extLst>
                </p:cNvPr>
                <p:cNvSpPr/>
                <p:nvPr/>
              </p:nvSpPr>
              <p:spPr>
                <a:xfrm rot="10800000">
                  <a:off x="6013053" y="6077329"/>
                  <a:ext cx="1040685" cy="63143"/>
                </a:xfrm>
                <a:prstGeom prst="arc">
                  <a:avLst>
                    <a:gd name="adj1" fmla="val 16286839"/>
                    <a:gd name="adj2" fmla="val 21555089"/>
                  </a:avLst>
                </a:prstGeom>
                <a:solidFill>
                  <a:schemeClr val="accent4"/>
                </a:solidFill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51B50E01-CE7F-2A78-D7F7-25B15A47E9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583" y="6077329"/>
                  <a:ext cx="477982" cy="0"/>
                </a:xfrm>
                <a:prstGeom prst="line">
                  <a:avLst/>
                </a:prstGeom>
                <a:ln w="3810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9FC55FEA-D059-6221-A6EE-0B5EDABC4A39}"/>
                  </a:ext>
                </a:extLst>
              </p:cNvPr>
              <p:cNvSpPr/>
              <p:nvPr/>
            </p:nvSpPr>
            <p:spPr>
              <a:xfrm rot="10800000">
                <a:off x="9070674" y="5778103"/>
                <a:ext cx="1040685" cy="63143"/>
              </a:xfrm>
              <a:prstGeom prst="arc">
                <a:avLst>
                  <a:gd name="adj1" fmla="val 16286839"/>
                  <a:gd name="adj2" fmla="val 21555089"/>
                </a:avLst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38" name="Picture 14" descr="Logo Space Race NASA insignia United States - nasa png download - 1024*1024  - Free Transparent Logo png Download. - Clip Art Library">
              <a:extLst>
                <a:ext uri="{FF2B5EF4-FFF2-40B4-BE49-F238E27FC236}">
                  <a16:creationId xmlns:a16="http://schemas.microsoft.com/office/drawing/2014/main" id="{2D454358-4347-5A5E-B820-03EB5298D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068" y="5181409"/>
              <a:ext cx="444962" cy="44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Florida State Seminoles - Wikipedia">
              <a:extLst>
                <a:ext uri="{FF2B5EF4-FFF2-40B4-BE49-F238E27FC236}">
                  <a16:creationId xmlns:a16="http://schemas.microsoft.com/office/drawing/2014/main" id="{DFCF8E25-0EB1-326C-6A73-E3223E8D7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314" y="5081799"/>
              <a:ext cx="380689" cy="38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ar - Free vector clipart images on creazilla.com">
            <a:extLst>
              <a:ext uri="{FF2B5EF4-FFF2-40B4-BE49-F238E27FC236}">
                <a16:creationId xmlns:a16="http://schemas.microsoft.com/office/drawing/2014/main" id="{0CF025A6-55CC-78F8-966B-7CAF6BD90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092" flipH="1">
            <a:off x="-1108085" y="5534037"/>
            <a:ext cx="931707" cy="55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0F94EA-3B89-0A20-11A0-726259D8AD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78471" y="5232862"/>
            <a:ext cx="1524000" cy="1454727"/>
          </a:xfrm>
          <a:prstGeom prst="rect">
            <a:avLst/>
          </a:prstGeom>
        </p:spPr>
      </p:pic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E8A609DA-BD37-9BB4-D317-A75C88C6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35</a:t>
            </a:fld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4454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05 0.01297 L 0.03346 0.01204 L 0.04192 0.0081 L 0.04635 0.01297 L 0.05286 0.02107 L 0.06471 0.01158 L 0.07461 0.01204 L 0.08502 0.01898 L 0.09218 0.00996 L 0.10039 0.00996 L 0.10442 0.0169 L 0.1125 0.02084 L 0.12109 0.01806 L 0.13086 0.02361 L 0.13619 0.01759 L 0.14309 0.00718 L 0.15559 0.00741 L 0.15976 0.01505 L 0.16705 0.0206 L 0.17526 0.01019 L 0.18086 0.00996 L 0.19088 0.02222 L 0.20247 0.01783 L 0.2082 0.02454 L 0.21614 0.01227 L 0.22526 0.01273 L 0.23177 0.01968 L 0.23984 0.01759 L 0.24479 0.0213 L 0.25247 0.02153 L 0.25664 0.0257 L 0.26315 0.02084 L 0.26992 0.01273 L 0.27721 0.01019 L 0.28763 0.01829 L 0.29453 0.02153 L 0.30403 0.01829 L 0.3095 0.02176 L 0.31718 0.025 L 0.3276 0.02246 L 0.33203 0.01528 L 0.34049 0.0125 L 0.34479 0.01459 L 0.35442 0.01852 L 0.35911 0.02547 L 0.36796 0.02639 L 0.37408 0.02986 L 0.38073 0.02431 L 0.38867 0.01551 L 0.39895 0.01667 L 0.40442 0.02222 L 0.40963 0.02616 L 0.42434 0.02014 L 0.42825 0.0257 L 0.44231 0.03588 L 0.44908 0.0338 L 0.45442 0.02963 L 0.46054 0.02894 L 0.46823 0.03241 L 0.47434 0.03611 L 0.48229 0.04121 L 0.48984 0.03611 L 0.49648 0.02801 L 0.50299 0.02871 L 0.50937 0.03148 L 0.51484 0.03681 L 0.52044 0.04144 L 0.53007 0.0456 L 0.53606 0.04097 L 0.54362 0.03658 L 0.55273 0.04259 L 0.56041 0.0375 L 0.57057 0.03472 L 0.57343 0.03519 L 0.58216 0.0382 L 0.59049 0.04422 L 0.59869 0.04051 L 0.60963 0.0331 L 0.62291 0.03658 L 0.62786 0.04167 L 0.64075 0.03658 L 0.65169 0.03959 L 0.66002 0.04352 L 0.67265 0.03797 L 0.68125 0.04306 L 0.69635 0.03218 L 0.70507 0.03403 L 0.71471 0.04121 L 0.72382 0.02963 L 0.73776 0.03125 L 0.74479 0.03773 L 0.75325 0.04699 L 0.76406 0.04676 L 0.76888 0.03658 L 0.78046 0.03658 L 0.79414 0.04422 L 0.80599 0.03542 L 0.81198 0.03565 L 0.82174 0.04097 L 0.83359 0.03866 L 0.84414 0.04329 L 0.85442 0.03588 L 0.86927 0.03125 L 0.88099 0.03889 L 0.8901 0.0463 L 0.89921 0.03889 L 0.91875 0.04746 L 0.9276 0.03634 L 0.96809 0.05232 L 0.98372 0.04213 " pathEditMode="relative" rAng="0" ptsTypes="AAAAAAAAAAAAAAAAAAAAAAAAAAAAAAAAAAAAAAAAAAAAAAAAAAAAAAAAAAAAAAAAAAAAAAAAAAAAAAAAAAAAAAAAAAAAAAAAAAAAAAAAAAAAAA">
                                      <p:cBhvr>
                                        <p:cTn id="6" dur="2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7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297CD-A620-F795-845D-47D6C53A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Quick Recap</a:t>
            </a:r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96847788-2666-6D7A-A630-02D295EF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9539" y="2404720"/>
            <a:ext cx="733539" cy="733539"/>
          </a:xfrm>
          <a:prstGeom prst="rect">
            <a:avLst/>
          </a:prstGeom>
        </p:spPr>
      </p:pic>
      <p:pic>
        <p:nvPicPr>
          <p:cNvPr id="239" name="Graphic 238" descr="List with solid fill">
            <a:extLst>
              <a:ext uri="{FF2B5EF4-FFF2-40B4-BE49-F238E27FC236}">
                <a16:creationId xmlns:a16="http://schemas.microsoft.com/office/drawing/2014/main" id="{E8321F14-1611-A9F3-19CE-1B8404D8F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98505" y="3686634"/>
            <a:ext cx="744334" cy="744334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55E6D928-08BF-7FFD-1CEE-908AD5DA2A11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43A934E5-EBB9-CBFD-6479-9A692099C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22CFABAA-2D29-6A90-3633-08BB57AB3A27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D1F9B2-C8DC-4382-DEF0-70CD475EEC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pic>
        <p:nvPicPr>
          <p:cNvPr id="7" name="Content Placeholder 6" descr="A metal object with a red light&#10;&#10;Description automatically generated">
            <a:extLst>
              <a:ext uri="{FF2B5EF4-FFF2-40B4-BE49-F238E27FC236}">
                <a16:creationId xmlns:a16="http://schemas.microsoft.com/office/drawing/2014/main" id="{6A4C291D-E093-936D-DEF3-5A4D7ABBB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rcRect l="29674" r="30544"/>
          <a:stretch/>
        </p:blipFill>
        <p:spPr>
          <a:xfrm>
            <a:off x="5692134" y="1580232"/>
            <a:ext cx="4595987" cy="4346575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8236287-99F2-D75E-A14B-B6E0E5D247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2985776"/>
              </p:ext>
            </p:extLst>
          </p:nvPr>
        </p:nvGraphicFramePr>
        <p:xfrm>
          <a:off x="298174" y="1489620"/>
          <a:ext cx="4888701" cy="4696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6E3B00-C3E4-0393-5AFC-FD6F9C2C0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36</a:t>
            </a:fld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791165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000">
                <a:ea typeface="+mn-lt"/>
                <a:cs typeface="+mn-lt"/>
                <a:hlinkClick r:id="rId3"/>
              </a:rPr>
              <a:t>https://www.rubicon.space/product/1/0-1n-ht-thruster</a:t>
            </a:r>
            <a:endParaRPr lang="en-US" sz="2000"/>
          </a:p>
          <a:p>
            <a:r>
              <a:rPr lang="en-US" sz="2000">
                <a:hlinkClick r:id="rId4"/>
              </a:rPr>
              <a:t>https://www.nasa.gov/missions/tech-demonstration/nasas-green-propellant-infusion-mission-nears-completion/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hlinkClick r:id="rId5"/>
              </a:rPr>
              <a:t>https://www.nasa.gov/missions/tech-demonstration/new-green-propellants-complete-milestones/</a:t>
            </a:r>
            <a:endParaRPr lang="en-US" sz="2000"/>
          </a:p>
          <a:p>
            <a:r>
              <a:rPr lang="en-US" sz="2000">
                <a:hlinkClick r:id="rId6"/>
              </a:rPr>
              <a:t>https://www.jpl.nasa.gov/missions/lunar-flashlight/</a:t>
            </a:r>
            <a:endParaRPr lang="en-US" sz="2000"/>
          </a:p>
          <a:p>
            <a:r>
              <a:rPr lang="en-US" sz="2000">
                <a:hlinkClick r:id="rId7"/>
              </a:rPr>
              <a:t>https://www.nasa.gov/missions/tech-demonstration/green-propellant-infusion-mission-gpim-overview/</a:t>
            </a:r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46E812C-6F85-4008-4D76-2ED5CE41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>
                <a:latin typeface="Aptos Display"/>
              </a:rPr>
              <a:t>37</a:t>
            </a:fld>
            <a:endParaRPr lang="en-US">
              <a:latin typeface="Aptos Display"/>
            </a:endParaRPr>
          </a:p>
        </p:txBody>
      </p:sp>
    </p:spTree>
    <p:extLst>
      <p:ext uri="{BB962C8B-B14F-4D97-AF65-F5344CB8AC3E}">
        <p14:creationId xmlns:p14="http://schemas.microsoft.com/office/powerpoint/2010/main" val="2974120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C0B8BB8-6075-B43D-0A72-BED31613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30289A-23A1-7F6A-9A3E-1AC50D6C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Quick Recap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4550A0-2049-522E-F4AF-20257CFE8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Aidan Hoolihan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DD9CFA-8199-FA75-34F1-5279D924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B8704D9B-A0C0-F8EC-DF3E-08BFD3AC9F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62575" y="2447232"/>
          <a:ext cx="5305425" cy="269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c 20" descr="Bullseye with solid fill">
            <a:extLst>
              <a:ext uri="{FF2B5EF4-FFF2-40B4-BE49-F238E27FC236}">
                <a16:creationId xmlns:a16="http://schemas.microsoft.com/office/drawing/2014/main" id="{2CC0A17C-E569-92DD-B855-D1101D37F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9241" y="2631620"/>
            <a:ext cx="686293" cy="676274"/>
          </a:xfrm>
          <a:prstGeom prst="rect">
            <a:avLst/>
          </a:prstGeom>
        </p:spPr>
      </p:pic>
      <p:pic>
        <p:nvPicPr>
          <p:cNvPr id="22" name="Graphic 21" descr="Schoolhouse with solid fill">
            <a:extLst>
              <a:ext uri="{FF2B5EF4-FFF2-40B4-BE49-F238E27FC236}">
                <a16:creationId xmlns:a16="http://schemas.microsoft.com/office/drawing/2014/main" id="{FF19DCC4-D51E-29EF-B054-F5054B099E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2863" y="2447232"/>
            <a:ext cx="926308" cy="912785"/>
          </a:xfrm>
          <a:prstGeom prst="rect">
            <a:avLst/>
          </a:prstGeom>
        </p:spPr>
      </p:pic>
      <p:pic>
        <p:nvPicPr>
          <p:cNvPr id="23" name="Graphic 22" descr="Maximize with solid fill">
            <a:extLst>
              <a:ext uri="{FF2B5EF4-FFF2-40B4-BE49-F238E27FC236}">
                <a16:creationId xmlns:a16="http://schemas.microsoft.com/office/drawing/2014/main" id="{ED24D169-321B-EAE4-54E9-BED9BE1023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84866" y="3999481"/>
            <a:ext cx="680668" cy="670731"/>
          </a:xfrm>
          <a:prstGeom prst="rect">
            <a:avLst/>
          </a:prstGeom>
        </p:spPr>
      </p:pic>
      <p:pic>
        <p:nvPicPr>
          <p:cNvPr id="24" name="Graphic 23" descr="Shower with solid fill">
            <a:extLst>
              <a:ext uri="{FF2B5EF4-FFF2-40B4-BE49-F238E27FC236}">
                <a16:creationId xmlns:a16="http://schemas.microsoft.com/office/drawing/2014/main" id="{BE5A2463-A213-34E6-11C9-74E0DB5E10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6008" y="3948669"/>
            <a:ext cx="783798" cy="772356"/>
          </a:xfrm>
          <a:prstGeom prst="rect">
            <a:avLst/>
          </a:prstGeom>
        </p:spPr>
      </p:pic>
      <p:pic>
        <p:nvPicPr>
          <p:cNvPr id="25" name="Graphic 24" descr="Low Vision with solid fill">
            <a:extLst>
              <a:ext uri="{FF2B5EF4-FFF2-40B4-BE49-F238E27FC236}">
                <a16:creationId xmlns:a16="http://schemas.microsoft.com/office/drawing/2014/main" id="{DCAEC1F1-E59D-F827-6AB5-9078E0497D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4072" y="3878455"/>
            <a:ext cx="926308" cy="912785"/>
          </a:xfrm>
          <a:prstGeom prst="rect">
            <a:avLst/>
          </a:prstGeom>
        </p:spPr>
      </p:pic>
      <p:pic>
        <p:nvPicPr>
          <p:cNvPr id="26" name="Graphic 25" descr="Line arrow: Clockwise curve with solid fill">
            <a:extLst>
              <a:ext uri="{FF2B5EF4-FFF2-40B4-BE49-F238E27FC236}">
                <a16:creationId xmlns:a16="http://schemas.microsoft.com/office/drawing/2014/main" id="{AC8D71A2-E2C7-EA2B-879F-6CAE5D615B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9533196" y="2485564"/>
            <a:ext cx="348061" cy="353218"/>
          </a:xfrm>
          <a:prstGeom prst="rect">
            <a:avLst/>
          </a:prstGeom>
        </p:spPr>
      </p:pic>
      <p:pic>
        <p:nvPicPr>
          <p:cNvPr id="27" name="Graphic 26" descr="Monitor with solid fill">
            <a:extLst>
              <a:ext uri="{FF2B5EF4-FFF2-40B4-BE49-F238E27FC236}">
                <a16:creationId xmlns:a16="http://schemas.microsoft.com/office/drawing/2014/main" id="{9877095F-4E7B-8958-3AC8-DD7A240659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64000" y="2738091"/>
            <a:ext cx="517532" cy="509977"/>
          </a:xfrm>
          <a:prstGeom prst="rect">
            <a:avLst/>
          </a:prstGeom>
        </p:spPr>
      </p:pic>
      <p:pic>
        <p:nvPicPr>
          <p:cNvPr id="28" name="Graphic 27" descr="Scales of justice with solid fill">
            <a:extLst>
              <a:ext uri="{FF2B5EF4-FFF2-40B4-BE49-F238E27FC236}">
                <a16:creationId xmlns:a16="http://schemas.microsoft.com/office/drawing/2014/main" id="{0C33FE09-A1BA-81BF-384E-6D0796239D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04882" y="2738091"/>
            <a:ext cx="517532" cy="46333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0BDB1DF-BBF3-9B4F-7751-3048EF35C04E}"/>
              </a:ext>
            </a:extLst>
          </p:cNvPr>
          <p:cNvSpPr/>
          <p:nvPr/>
        </p:nvSpPr>
        <p:spPr>
          <a:xfrm>
            <a:off x="238239" y="3144402"/>
            <a:ext cx="1828800" cy="1828800"/>
          </a:xfrm>
          <a:prstGeom prst="ellipse">
            <a:avLst/>
          </a:prstGeom>
          <a:solidFill>
            <a:srgbClr val="782F4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Green Propellant Thrust Stand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1A2EFBC-8BF3-21DA-3EAE-75781E19A573}"/>
              </a:ext>
            </a:extLst>
          </p:cNvPr>
          <p:cNvSpPr/>
          <p:nvPr/>
        </p:nvSpPr>
        <p:spPr>
          <a:xfrm>
            <a:off x="1152639" y="1976426"/>
            <a:ext cx="273136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Thrust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Temperature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Pressure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B93D04D-8914-272E-1770-F6CDC2D58604}"/>
              </a:ext>
            </a:extLst>
          </p:cNvPr>
          <p:cNvSpPr/>
          <p:nvPr/>
        </p:nvSpPr>
        <p:spPr>
          <a:xfrm>
            <a:off x="2298505" y="3564450"/>
            <a:ext cx="274898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>
              <a:buFont typeface="+mj-lt"/>
              <a:buAutoNum type="arabicPeriod"/>
            </a:pPr>
            <a:endParaRPr lang="en-US" sz="1600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30B75B36-4752-91A0-14DB-CF5CF7AB045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F5814AC5-A319-6320-400D-B6147FED2E91}"/>
              </a:ext>
            </a:extLst>
          </p:cNvPr>
          <p:cNvSpPr/>
          <p:nvPr/>
        </p:nvSpPr>
        <p:spPr>
          <a:xfrm>
            <a:off x="1152639" y="5141392"/>
            <a:ext cx="273136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239" name="Graphic 238" descr="List with solid fill">
            <a:extLst>
              <a:ext uri="{FF2B5EF4-FFF2-40B4-BE49-F238E27FC236}">
                <a16:creationId xmlns:a16="http://schemas.microsoft.com/office/drawing/2014/main" id="{5BE36CDD-F0E0-3A84-35C5-EC891D78EAB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98505" y="3686634"/>
            <a:ext cx="744334" cy="744334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E7442146-F92D-0900-4673-56DC3123C870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2522D384-304F-AA5E-1E59-5E51C19B79E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66EB7884-FC0C-1DB0-1B15-F62D38995407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378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4A1B60-245F-815D-2CAC-DF5359EF4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433200"/>
              </p:ext>
            </p:extLst>
          </p:nvPr>
        </p:nvGraphicFramePr>
        <p:xfrm>
          <a:off x="449574" y="2686545"/>
          <a:ext cx="6332226" cy="289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55315E68-A84F-5F52-432D-C03A81592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4519" y="1987825"/>
            <a:ext cx="1212574" cy="1212574"/>
          </a:xfrm>
          <a:prstGeom prst="rect">
            <a:avLst/>
          </a:prstGeom>
        </p:spPr>
      </p:pic>
      <p:pic>
        <p:nvPicPr>
          <p:cNvPr id="10" name="Graphic 9" descr="Schoolhouse with solid fill">
            <a:extLst>
              <a:ext uri="{FF2B5EF4-FFF2-40B4-BE49-F238E27FC236}">
                <a16:creationId xmlns:a16="http://schemas.microsoft.com/office/drawing/2014/main" id="{69BDBFA9-8314-EF55-6695-376AA4DFE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8868" y="1696222"/>
            <a:ext cx="1636644" cy="1636644"/>
          </a:xfrm>
          <a:prstGeom prst="rect">
            <a:avLst/>
          </a:prstGeom>
        </p:spPr>
      </p:pic>
      <p:pic>
        <p:nvPicPr>
          <p:cNvPr id="17" name="Graphic 16" descr="Maximize with solid fill">
            <a:extLst>
              <a:ext uri="{FF2B5EF4-FFF2-40B4-BE49-F238E27FC236}">
                <a16:creationId xmlns:a16="http://schemas.microsoft.com/office/drawing/2014/main" id="{64E72337-4244-4DB4-3B98-3580D4156C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74458" y="4244008"/>
            <a:ext cx="1202635" cy="1202635"/>
          </a:xfrm>
          <a:prstGeom prst="rect">
            <a:avLst/>
          </a:prstGeom>
        </p:spPr>
      </p:pic>
      <p:pic>
        <p:nvPicPr>
          <p:cNvPr id="19" name="Graphic 18" descr="Shower with solid fill">
            <a:extLst>
              <a:ext uri="{FF2B5EF4-FFF2-40B4-BE49-F238E27FC236}">
                <a16:creationId xmlns:a16="http://schemas.microsoft.com/office/drawing/2014/main" id="{14B30A47-5723-1202-83BD-32740AB09E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11148" y="4152899"/>
            <a:ext cx="1384852" cy="1384852"/>
          </a:xfrm>
          <a:prstGeom prst="rect">
            <a:avLst/>
          </a:prstGeom>
        </p:spPr>
      </p:pic>
      <p:pic>
        <p:nvPicPr>
          <p:cNvPr id="21" name="Graphic 20" descr="Low Vision with solid fill">
            <a:extLst>
              <a:ext uri="{FF2B5EF4-FFF2-40B4-BE49-F238E27FC236}">
                <a16:creationId xmlns:a16="http://schemas.microsoft.com/office/drawing/2014/main" id="{FAF356BF-C0C1-D955-EF7D-F11F480F4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9855" y="4039993"/>
            <a:ext cx="1636644" cy="1636644"/>
          </a:xfrm>
          <a:prstGeom prst="rect">
            <a:avLst/>
          </a:prstGeom>
        </p:spPr>
      </p:pic>
      <p:pic>
        <p:nvPicPr>
          <p:cNvPr id="5" name="Graphic 4" descr="Line arrow: Clockwise curve with solid fill">
            <a:extLst>
              <a:ext uri="{FF2B5EF4-FFF2-40B4-BE49-F238E27FC236}">
                <a16:creationId xmlns:a16="http://schemas.microsoft.com/office/drawing/2014/main" id="{E335C468-280E-4BF4-448B-09583964B6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7646136" y="1944044"/>
            <a:ext cx="624081" cy="624081"/>
          </a:xfrm>
          <a:prstGeom prst="rect">
            <a:avLst/>
          </a:prstGeom>
        </p:spPr>
      </p:pic>
      <p:pic>
        <p:nvPicPr>
          <p:cNvPr id="18" name="Graphic 17" descr="Monitor with solid fill">
            <a:extLst>
              <a:ext uri="{FF2B5EF4-FFF2-40B4-BE49-F238E27FC236}">
                <a16:creationId xmlns:a16="http://schemas.microsoft.com/office/drawing/2014/main" id="{EB2AA5E6-6085-1A56-E477-6461F469A5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3777" y="2360807"/>
            <a:ext cx="914400" cy="914400"/>
          </a:xfrm>
          <a:prstGeom prst="rect">
            <a:avLst/>
          </a:prstGeom>
        </p:spPr>
      </p:pic>
      <p:pic>
        <p:nvPicPr>
          <p:cNvPr id="22" name="Graphic 21" descr="Scales of justice with solid fill">
            <a:extLst>
              <a:ext uri="{FF2B5EF4-FFF2-40B4-BE49-F238E27FC236}">
                <a16:creationId xmlns:a16="http://schemas.microsoft.com/office/drawing/2014/main" id="{36DC0339-FDCE-A063-5C6F-124E098AF5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040314" y="2362979"/>
            <a:ext cx="914400" cy="8307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FDBFF-E172-0A73-59ED-AD98AF08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  <p:pic>
        <p:nvPicPr>
          <p:cNvPr id="25" name="Graphic 24" descr="Bullseye with solid fill">
            <a:extLst>
              <a:ext uri="{FF2B5EF4-FFF2-40B4-BE49-F238E27FC236}">
                <a16:creationId xmlns:a16="http://schemas.microsoft.com/office/drawing/2014/main" id="{6DE5E039-93C2-49DE-1555-3BEAEA08A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16919" y="2140225"/>
            <a:ext cx="1212574" cy="1212574"/>
          </a:xfrm>
          <a:prstGeom prst="rect">
            <a:avLst/>
          </a:prstGeom>
        </p:spPr>
      </p:pic>
      <p:pic>
        <p:nvPicPr>
          <p:cNvPr id="26" name="Graphic 25" descr="Schoolhouse with solid fill">
            <a:extLst>
              <a:ext uri="{FF2B5EF4-FFF2-40B4-BE49-F238E27FC236}">
                <a16:creationId xmlns:a16="http://schemas.microsoft.com/office/drawing/2014/main" id="{19776DDC-B444-F5C1-8995-56AD3C380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1268" y="1848622"/>
            <a:ext cx="1636644" cy="1636644"/>
          </a:xfrm>
          <a:prstGeom prst="rect">
            <a:avLst/>
          </a:prstGeom>
        </p:spPr>
      </p:pic>
      <p:pic>
        <p:nvPicPr>
          <p:cNvPr id="27" name="Graphic 26" descr="Maximize with solid fill">
            <a:extLst>
              <a:ext uri="{FF2B5EF4-FFF2-40B4-BE49-F238E27FC236}">
                <a16:creationId xmlns:a16="http://schemas.microsoft.com/office/drawing/2014/main" id="{F833EA76-A01B-38FC-C3F8-A4F5D46A1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6858" y="4396408"/>
            <a:ext cx="1202635" cy="1202635"/>
          </a:xfrm>
          <a:prstGeom prst="rect">
            <a:avLst/>
          </a:prstGeom>
        </p:spPr>
      </p:pic>
      <p:pic>
        <p:nvPicPr>
          <p:cNvPr id="28" name="Graphic 27" descr="Shower with solid fill">
            <a:extLst>
              <a:ext uri="{FF2B5EF4-FFF2-40B4-BE49-F238E27FC236}">
                <a16:creationId xmlns:a16="http://schemas.microsoft.com/office/drawing/2014/main" id="{230EEE37-41E3-6E95-B378-620AB84C68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3548" y="4305299"/>
            <a:ext cx="1384852" cy="1384852"/>
          </a:xfrm>
          <a:prstGeom prst="rect">
            <a:avLst/>
          </a:prstGeom>
        </p:spPr>
      </p:pic>
      <p:pic>
        <p:nvPicPr>
          <p:cNvPr id="29" name="Graphic 28" descr="Low Vision with solid fill">
            <a:extLst>
              <a:ext uri="{FF2B5EF4-FFF2-40B4-BE49-F238E27FC236}">
                <a16:creationId xmlns:a16="http://schemas.microsoft.com/office/drawing/2014/main" id="{BD45CE62-2CC5-E4CC-C19B-7E85BA7A32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92255" y="4192393"/>
            <a:ext cx="1636644" cy="1636644"/>
          </a:xfrm>
          <a:prstGeom prst="rect">
            <a:avLst/>
          </a:prstGeom>
        </p:spPr>
      </p:pic>
      <p:pic>
        <p:nvPicPr>
          <p:cNvPr id="30" name="Graphic 29" descr="Line arrow: Clockwise curve with solid fill">
            <a:extLst>
              <a:ext uri="{FF2B5EF4-FFF2-40B4-BE49-F238E27FC236}">
                <a16:creationId xmlns:a16="http://schemas.microsoft.com/office/drawing/2014/main" id="{6C32FF7E-FF4A-9048-6DBE-527C47FB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7798536" y="2096444"/>
            <a:ext cx="624081" cy="624081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4CB51FB9-DB7D-1DF6-240F-05A1388911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96177" y="2513207"/>
            <a:ext cx="914400" cy="914400"/>
          </a:xfrm>
          <a:prstGeom prst="rect">
            <a:avLst/>
          </a:prstGeom>
        </p:spPr>
      </p:pic>
      <p:pic>
        <p:nvPicPr>
          <p:cNvPr id="32" name="Graphic 31" descr="Scales of justice with solid fill">
            <a:extLst>
              <a:ext uri="{FF2B5EF4-FFF2-40B4-BE49-F238E27FC236}">
                <a16:creationId xmlns:a16="http://schemas.microsoft.com/office/drawing/2014/main" id="{8D67468C-7FB6-5653-5A3A-3A9A4C2641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92714" y="2515379"/>
            <a:ext cx="914400" cy="8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Green Propellant Infusion Mission (GPIM) project completes the fourth hot-fire acceptance test on a 1 Newton thruster.">
            <a:extLst>
              <a:ext uri="{FF2B5EF4-FFF2-40B4-BE49-F238E27FC236}">
                <a16:creationId xmlns:a16="http://schemas.microsoft.com/office/drawing/2014/main" id="{347034CE-AA86-6C21-8199-40D9676D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81" r="22236" b="5"/>
          <a:stretch/>
        </p:blipFill>
        <p:spPr bwMode="auto">
          <a:xfrm>
            <a:off x="5628139" y="0"/>
            <a:ext cx="5049006" cy="60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pink light&#10;&#10;Description automatically generated">
            <a:extLst>
              <a:ext uri="{FF2B5EF4-FFF2-40B4-BE49-F238E27FC236}">
                <a16:creationId xmlns:a16="http://schemas.microsoft.com/office/drawing/2014/main" id="{F05BC22E-CB61-790C-F6A2-A69D58E1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52" y="-10239"/>
            <a:ext cx="8021329" cy="60441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DE6B7-78E2-90B4-E4F2-16FD02C3F46E}"/>
              </a:ext>
            </a:extLst>
          </p:cNvPr>
          <p:cNvSpPr/>
          <p:nvPr/>
        </p:nvSpPr>
        <p:spPr>
          <a:xfrm>
            <a:off x="0" y="0"/>
            <a:ext cx="5628139" cy="6044184"/>
          </a:xfrm>
          <a:prstGeom prst="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7" y="1197368"/>
            <a:ext cx="9753600" cy="1071169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26" y="2602293"/>
            <a:ext cx="5049005" cy="2195849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txBody>
          <a:bodyPr vert="horz" lIns="91440" tIns="182880" rIns="0" bIns="0" rtlCol="0" anchor="t">
            <a:noAutofit/>
          </a:bodyPr>
          <a:lstStyle/>
          <a:p>
            <a:pPr>
              <a:lnSpc>
                <a:spcPts val="3100"/>
              </a:lnSpc>
              <a:spcBef>
                <a:spcPts val="600"/>
              </a:spcBef>
            </a:pPr>
            <a:r>
              <a:rPr lang="en-US">
                <a:solidFill>
                  <a:schemeClr val="bg1"/>
                </a:solidFill>
              </a:rPr>
              <a:t>The objective of this project is to accurately measure the force generated by a 0.1N green propellant thruster with a known uncertainty.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141B8-1FA6-5318-A7AB-8522A1C5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6F199-5BB5-E00D-9B24-A10A7FAE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496D-9A72-70F0-4703-61D816DB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51A9C-9681-1F6F-263F-B1F79889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9DEC5D9-5085-34A7-5B9C-ED78CCD1D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880E2351-00A6-2FC6-FB87-DA8E6A6F3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3439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EAF7D-C191-3A20-9BE6-CFF3F888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8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CD7E2-5104-9B86-3420-27F62B8A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0A8E7-62B5-AED9-4102-6A5AE491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671C5-E147-C274-F719-EDA4F3E4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FBF0B-9F9D-E86D-2EEA-EA88B0B5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089D5-D690-7157-3063-48FB8FF2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1F010-7751-C96A-7DF2-698A7ECB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Project Brief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pic>
        <p:nvPicPr>
          <p:cNvPr id="3074" name="Picture 2" descr="New Green Propellants Complete Milestones - NASA">
            <a:extLst>
              <a:ext uri="{FF2B5EF4-FFF2-40B4-BE49-F238E27FC236}">
                <a16:creationId xmlns:a16="http://schemas.microsoft.com/office/drawing/2014/main" id="{CD9BFB9F-840C-78CA-7489-19E3A7F2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" r="5414" b="21774"/>
          <a:stretch/>
        </p:blipFill>
        <p:spPr bwMode="auto">
          <a:xfrm rot="5400000">
            <a:off x="5527454" y="1679054"/>
            <a:ext cx="5324523" cy="3251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FB6309-744D-68A3-46CB-BE83B0052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782745"/>
              </p:ext>
            </p:extLst>
          </p:nvPr>
        </p:nvGraphicFramePr>
        <p:xfrm>
          <a:off x="0" y="1158844"/>
          <a:ext cx="6168631" cy="428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90FBD-6B96-6A4D-C30E-DD4156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Markets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700306-A18B-2ED2-F256-CB2FC57638AA}"/>
              </a:ext>
            </a:extLst>
          </p:cNvPr>
          <p:cNvSpPr/>
          <p:nvPr/>
        </p:nvSpPr>
        <p:spPr>
          <a:xfrm>
            <a:off x="1125690" y="1689652"/>
            <a:ext cx="3708284" cy="4323521"/>
          </a:xfrm>
          <a:prstGeom prst="round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95622B-CD0C-F648-7990-FF9BE0477584}"/>
              </a:ext>
            </a:extLst>
          </p:cNvPr>
          <p:cNvSpPr/>
          <p:nvPr/>
        </p:nvSpPr>
        <p:spPr>
          <a:xfrm>
            <a:off x="5591673" y="1689652"/>
            <a:ext cx="4049284" cy="4323521"/>
          </a:xfrm>
          <a:prstGeom prst="round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13">
            <a:extLst>
              <a:ext uri="{FF2B5EF4-FFF2-40B4-BE49-F238E27FC236}">
                <a16:creationId xmlns:a16="http://schemas.microsoft.com/office/drawing/2014/main" id="{FCA2FB64-B8E7-3474-426C-605F966CA89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253511291"/>
              </p:ext>
            </p:extLst>
          </p:nvPr>
        </p:nvGraphicFramePr>
        <p:xfrm>
          <a:off x="1125690" y="1308144"/>
          <a:ext cx="8428383" cy="4705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9EC207-23DB-16ED-4DC7-70CFE545B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FB80CFDE-7247-A80F-7DAF-91C1673299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86581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23280799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A27348-CFC2-776A-4659-10C6057E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FB321-9FFD-D391-C113-CF77D4B0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D4B5E-0EF8-880A-DA2C-2445AADD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3F712-9016-1DE5-71CE-251F231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8B9EB-898B-228C-B283-EB1B95A9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5810B5-EF8F-EBD8-CA45-7DC1F155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053294"/>
              </p:ext>
            </p:extLst>
          </p:nvPr>
        </p:nvGraphicFramePr>
        <p:xfrm>
          <a:off x="531961" y="1576716"/>
          <a:ext cx="9358617" cy="4683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539">
                  <a:extLst>
                    <a:ext uri="{9D8B030D-6E8A-4147-A177-3AD203B41FA5}">
                      <a16:colId xmlns:a16="http://schemas.microsoft.com/office/drawing/2014/main" val="2942302182"/>
                    </a:ext>
                  </a:extLst>
                </a:gridCol>
                <a:gridCol w="3119539">
                  <a:extLst>
                    <a:ext uri="{9D8B030D-6E8A-4147-A177-3AD203B41FA5}">
                      <a16:colId xmlns:a16="http://schemas.microsoft.com/office/drawing/2014/main" val="3588913036"/>
                    </a:ext>
                  </a:extLst>
                </a:gridCol>
                <a:gridCol w="3119539">
                  <a:extLst>
                    <a:ext uri="{9D8B030D-6E8A-4147-A177-3AD203B41FA5}">
                      <a16:colId xmlns:a16="http://schemas.microsoft.com/office/drawing/2014/main" val="3653118298"/>
                    </a:ext>
                  </a:extLst>
                </a:gridCol>
              </a:tblGrid>
              <a:tr h="75156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MEASUREMENT</a:t>
                      </a: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STORAGE</a:t>
                      </a: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INTERFACING</a:t>
                      </a:r>
                    </a:p>
                    <a:p>
                      <a:pPr lvl="0" algn="ctr">
                        <a:buNone/>
                      </a:pP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15857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plume temperature sensor accurately measures up to 1600 °C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Fits in a 12”L x 18”W x 12”H volume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Interfaces with an Arduino microcontroller and is compatible with LabVIEW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226924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Able to record thrust exerted and pressure in relevant locations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Can withstand a maximum of 1e-6 vacuum pressure without outgassing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All sensors and wiring will terminate at the terminal block for ease of connection and portability</a:t>
                      </a:r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365482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Designed to hold a 0.1N thruster and potentially scalable up to a 5N class thruster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Made of materials and parts that can be created with resources and shops that other universities will have access to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764420"/>
                  </a:ext>
                </a:extLst>
              </a:tr>
            </a:tbl>
          </a:graphicData>
        </a:graphic>
      </p:graphicFrame>
      <p:pic>
        <p:nvPicPr>
          <p:cNvPr id="5" name="Picture 4" descr="Ruler PNG transparent image download, size: 980x980px">
            <a:extLst>
              <a:ext uri="{FF2B5EF4-FFF2-40B4-BE49-F238E27FC236}">
                <a16:creationId xmlns:a16="http://schemas.microsoft.com/office/drawing/2014/main" id="{224941F5-2172-B74D-50C7-83580D24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4230" y="1633267"/>
            <a:ext cx="529087" cy="538672"/>
          </a:xfrm>
          <a:prstGeom prst="rect">
            <a:avLst/>
          </a:prstGeom>
        </p:spPr>
      </p:pic>
      <p:pic>
        <p:nvPicPr>
          <p:cNvPr id="7" name="Picture 6" descr="File Cabinet Icon #356776 - Free Icons Library">
            <a:extLst>
              <a:ext uri="{FF2B5EF4-FFF2-40B4-BE49-F238E27FC236}">
                <a16:creationId xmlns:a16="http://schemas.microsoft.com/office/drawing/2014/main" id="{939283D7-C378-7A89-3615-41DF85183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21" y="1640454"/>
            <a:ext cx="586598" cy="581806"/>
          </a:xfrm>
          <a:prstGeom prst="rect">
            <a:avLst/>
          </a:prstGeom>
        </p:spPr>
      </p:pic>
      <p:pic>
        <p:nvPicPr>
          <p:cNvPr id="8" name="Picture 7" descr="Mouse Cursor PNG">
            <a:extLst>
              <a:ext uri="{FF2B5EF4-FFF2-40B4-BE49-F238E27FC236}">
                <a16:creationId xmlns:a16="http://schemas.microsoft.com/office/drawing/2014/main" id="{44179F81-EF86-5987-8B86-43743265F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34" y="1574321"/>
            <a:ext cx="642187" cy="6565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D36C-E31F-984F-8326-A1E7D9AA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796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Orange/Garnet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Add name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FA860-A024-C71A-7A8C-048F6101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57</a:t>
            </a:fld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F2E80E0-14E3-2783-25EE-17F2FC3F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309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297CD-A620-F795-845D-47D6C53A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Garnet/Orange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2B74F4-2BB4-8DE5-4508-62F0E6E3D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Add name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40607-FF31-9AEB-4A15-D48D63F6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58</a:t>
            </a:fld>
            <a:endParaRPr lang="en-US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96847788-2666-6D7A-A630-02D295EF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55E6D928-08BF-7FFD-1CEE-908AD5DA2A11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43A934E5-EBB9-CBFD-6479-9A692099C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22CFABAA-2D29-6A90-3633-08BB57AB3A27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8A0ABEB7-B117-A510-4A83-E113566BA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0243"/>
            <a:ext cx="9758218" cy="435581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794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pic>
        <p:nvPicPr>
          <p:cNvPr id="1026" name="Picture 2" descr="An Aerojet Rocketdyne researcher examines a container of the Advanced Spacecraft Energetic Non-Toxic (ASCENT) ">
            <a:extLst>
              <a:ext uri="{FF2B5EF4-FFF2-40B4-BE49-F238E27FC236}">
                <a16:creationId xmlns:a16="http://schemas.microsoft.com/office/drawing/2014/main" id="{248CBCA9-2390-7F83-8094-DDFB63C50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45666"/>
          <a:stretch/>
        </p:blipFill>
        <p:spPr bwMode="auto">
          <a:xfrm>
            <a:off x="6772827" y="937338"/>
            <a:ext cx="3666573" cy="4346575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D0383F-2820-BD92-AA12-70D5B3B3E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164808"/>
              </p:ext>
            </p:extLst>
          </p:nvPr>
        </p:nvGraphicFramePr>
        <p:xfrm>
          <a:off x="0" y="1615585"/>
          <a:ext cx="6457133" cy="456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E42FC-486B-D8FC-7017-BC67947C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859A87F-77B6-F541-8C95-8140F4F27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185233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2607CE-7F76-B245-FC86-9AE90B30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pic>
        <p:nvPicPr>
          <p:cNvPr id="1026" name="Picture 2" descr="Green Propellant Infusion Mission (GPIM) Overview - NASA">
            <a:extLst>
              <a:ext uri="{FF2B5EF4-FFF2-40B4-BE49-F238E27FC236}">
                <a16:creationId xmlns:a16="http://schemas.microsoft.com/office/drawing/2014/main" id="{A311BB61-8041-7116-516F-DCA21B0D8C3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371"/>
            <a:ext cx="27432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EC1756-D667-A1E9-D26E-60023138D7C3}"/>
              </a:ext>
            </a:extLst>
          </p:cNvPr>
          <p:cNvSpPr/>
          <p:nvPr/>
        </p:nvSpPr>
        <p:spPr>
          <a:xfrm>
            <a:off x="3582185" y="2155679"/>
            <a:ext cx="4344273" cy="1768583"/>
          </a:xfrm>
          <a:prstGeom prst="roundRect">
            <a:avLst/>
          </a:prstGeom>
          <a:solidFill>
            <a:srgbClr val="782F40"/>
          </a:solidFill>
          <a:ln w="38100">
            <a:solidFill>
              <a:srgbClr val="CEB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030" name="Picture 6" descr="Lunar Flashlight | NASA Jet Propulsion Laboratory (JPL)">
            <a:extLst>
              <a:ext uri="{FF2B5EF4-FFF2-40B4-BE49-F238E27FC236}">
                <a16:creationId xmlns:a16="http://schemas.microsoft.com/office/drawing/2014/main" id="{B84173A7-EF71-C20B-32EB-A1DBD0589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1"/>
          <a:stretch/>
        </p:blipFill>
        <p:spPr bwMode="auto">
          <a:xfrm>
            <a:off x="7467600" y="3844058"/>
            <a:ext cx="27432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AB24DC-AAC4-8ECE-0744-F8610FB77F22}"/>
              </a:ext>
            </a:extLst>
          </p:cNvPr>
          <p:cNvSpPr/>
          <p:nvPr/>
        </p:nvSpPr>
        <p:spPr>
          <a:xfrm>
            <a:off x="2741542" y="4331366"/>
            <a:ext cx="4344273" cy="1768583"/>
          </a:xfrm>
          <a:prstGeom prst="roundRect">
            <a:avLst/>
          </a:prstGeom>
          <a:solidFill>
            <a:srgbClr val="782F40"/>
          </a:solidFill>
          <a:ln w="38100">
            <a:solidFill>
              <a:srgbClr val="CEB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DAEB1-C5D4-C005-6C47-843C9A653C06}"/>
              </a:ext>
            </a:extLst>
          </p:cNvPr>
          <p:cNvSpPr txBox="1"/>
          <p:nvPr/>
        </p:nvSpPr>
        <p:spPr>
          <a:xfrm>
            <a:off x="3667769" y="2217036"/>
            <a:ext cx="215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ptos Display" panose="020B0004020202020204" pitchFamily="34" charset="0"/>
              </a:rPr>
              <a:t>GPIM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74F84-41A0-348D-6581-A8265729B09D}"/>
              </a:ext>
            </a:extLst>
          </p:cNvPr>
          <p:cNvSpPr txBox="1"/>
          <p:nvPr/>
        </p:nvSpPr>
        <p:spPr>
          <a:xfrm>
            <a:off x="3302611" y="2643729"/>
            <a:ext cx="462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ptos Display" panose="020B0004020202020204" pitchFamily="34" charset="0"/>
              </a:rPr>
              <a:t>Tech</a:t>
            </a:r>
            <a:r>
              <a:rPr lang="en-US" b="0" i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 demonstration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ptos Display" panose="020B0004020202020204" pitchFamily="34" charset="0"/>
              </a:rPr>
              <a:t>Altitude control, orbital inclination, orbital lowering</a:t>
            </a:r>
          </a:p>
          <a:p>
            <a:endParaRPr lang="en-US">
              <a:latin typeface="Aptos Display" panose="020B00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D9FAC7-67F5-6FDF-B1BF-B3C7349DA28B}"/>
              </a:ext>
            </a:extLst>
          </p:cNvPr>
          <p:cNvSpPr txBox="1"/>
          <p:nvPr/>
        </p:nvSpPr>
        <p:spPr>
          <a:xfrm>
            <a:off x="2912882" y="4390796"/>
            <a:ext cx="215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ptos Display" panose="020B0004020202020204" pitchFamily="34" charset="0"/>
              </a:rPr>
              <a:t>Lunar Flashlight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502A2-5817-587E-5DFE-0AAA8AF608FF}"/>
              </a:ext>
            </a:extLst>
          </p:cNvPr>
          <p:cNvSpPr txBox="1"/>
          <p:nvPr/>
        </p:nvSpPr>
        <p:spPr>
          <a:xfrm>
            <a:off x="2493389" y="4782662"/>
            <a:ext cx="4504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ptos Display" panose="020B0004020202020204" pitchFamily="34" charset="0"/>
              </a:rPr>
              <a:t>F</a:t>
            </a:r>
            <a:r>
              <a:rPr lang="en-US" b="0" i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irst planetary CubeSat mission with  "green" propulsion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Aptos Display" panose="020B0004020202020204" pitchFamily="34" charset="0"/>
              </a:rPr>
              <a:t>M</a:t>
            </a:r>
            <a:r>
              <a:rPr lang="en-US" b="0" i="0">
                <a:solidFill>
                  <a:schemeClr val="bg1"/>
                </a:solidFill>
                <a:effectLst/>
                <a:latin typeface="Aptos Display" panose="020B0004020202020204" pitchFamily="34" charset="0"/>
              </a:rPr>
              <a:t>ap ice in permanently shadowed regions near the Moon's south pole. </a:t>
            </a:r>
            <a:endParaRPr lang="en-US">
              <a:solidFill>
                <a:schemeClr val="bg1"/>
              </a:solidFill>
              <a:latin typeface="Aptos Display" panose="020B0004020202020204" pitchFamily="34" charset="0"/>
            </a:endParaRPr>
          </a:p>
          <a:p>
            <a:endParaRPr lang="en-US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814F96E-4F24-8634-0F2A-D3C4845B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92882E0-8DFA-B228-CBF7-223140140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Edward Zapert</a:t>
            </a:r>
          </a:p>
        </p:txBody>
      </p:sp>
    </p:spTree>
    <p:extLst>
      <p:ext uri="{BB962C8B-B14F-4D97-AF65-F5344CB8AC3E}">
        <p14:creationId xmlns:p14="http://schemas.microsoft.com/office/powerpoint/2010/main" val="158122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5FE28-E183-918C-7EC8-2E50E56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8CF00-765E-F90B-AE7A-0CA9410F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VDR 1 -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5EA55-3555-778E-BD0E-671131740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8CCD32-3934-FE1B-A677-0434C75611CB}"/>
              </a:ext>
            </a:extLst>
          </p:cNvPr>
          <p:cNvGrpSpPr/>
          <p:nvPr/>
        </p:nvGrpSpPr>
        <p:grpSpPr>
          <a:xfrm>
            <a:off x="6323436" y="1365364"/>
            <a:ext cx="4370185" cy="4759062"/>
            <a:chOff x="3191868" y="1720964"/>
            <a:chExt cx="4370185" cy="47590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0F32E4C-7A58-ABFC-47AB-3D44CC2EF934}"/>
                </a:ext>
              </a:extLst>
            </p:cNvPr>
            <p:cNvGrpSpPr/>
            <p:nvPr/>
          </p:nvGrpSpPr>
          <p:grpSpPr>
            <a:xfrm>
              <a:off x="3191868" y="1720964"/>
              <a:ext cx="4370185" cy="4759062"/>
              <a:chOff x="3169293" y="1699002"/>
              <a:chExt cx="4370185" cy="4759062"/>
            </a:xfrm>
          </p:grpSpPr>
          <p:pic>
            <p:nvPicPr>
              <p:cNvPr id="12" name="Picture 2" descr="Blank Sheet Of Paper Clip Art">
                <a:extLst>
                  <a:ext uri="{FF2B5EF4-FFF2-40B4-BE49-F238E27FC236}">
                    <a16:creationId xmlns:a16="http://schemas.microsoft.com/office/drawing/2014/main" id="{BBB14A51-7762-AA60-10E2-DED2C75E0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816" b="94694" l="10000" r="90000">
                            <a14:foregroundMark x1="34444" y1="45204" x2="47222" y2="35714"/>
                            <a14:foregroundMark x1="47222" y1="35714" x2="51556" y2="24184"/>
                            <a14:foregroundMark x1="51556" y1="24184" x2="41667" y2="10000"/>
                            <a14:foregroundMark x1="41667" y1="10000" x2="27222" y2="11939"/>
                            <a14:foregroundMark x1="27222" y1="11939" x2="21556" y2="67653"/>
                            <a14:foregroundMark x1="17333" y1="77653" x2="17444" y2="94286"/>
                            <a14:foregroundMark x1="17444" y1="94286" x2="25222" y2="97041"/>
                            <a14:foregroundMark x1="25222" y1="97041" x2="41778" y2="96633"/>
                            <a14:foregroundMark x1="41778" y1="96633" x2="52667" y2="96837"/>
                            <a14:foregroundMark x1="52667" y1="96837" x2="62444" y2="96837"/>
                            <a14:foregroundMark x1="62444" y1="96837" x2="71111" y2="96837"/>
                            <a14:foregroundMark x1="71111" y1="96837" x2="80889" y2="96327"/>
                            <a14:foregroundMark x1="80889" y1="96327" x2="82333" y2="4796"/>
                            <a14:foregroundMark x1="82333" y1="4796" x2="74889" y2="2143"/>
                            <a14:foregroundMark x1="74889" y1="2143" x2="22333" y2="3980"/>
                            <a14:foregroundMark x1="22333" y1="3980" x2="17556" y2="10510"/>
                            <a14:foregroundMark x1="17556" y1="10510" x2="17667" y2="78673"/>
                            <a14:foregroundMark x1="17556" y1="92959" x2="25889" y2="98061"/>
                            <a14:foregroundMark x1="25889" y1="98061" x2="34222" y2="96939"/>
                            <a14:foregroundMark x1="34222" y1="96939" x2="42444" y2="97143"/>
                            <a14:foregroundMark x1="42444" y1="97143" x2="66667" y2="96633"/>
                            <a14:foregroundMark x1="66667" y1="96633" x2="75000" y2="96837"/>
                            <a14:foregroundMark x1="75000" y1="96837" x2="82222" y2="94694"/>
                            <a14:foregroundMark x1="82222" y1="94694" x2="79333" y2="91939"/>
                            <a14:foregroundMark x1="39111" y1="918" x2="39222" y2="816"/>
                            <a14:foregroundMark x1="23000" y1="29694" x2="23000" y2="29694"/>
                            <a14:foregroundMark x1="22889" y1="714" x2="21111" y2="2245"/>
                            <a14:foregroundMark x1="44111" y1="4388" x2="73222" y2="3163"/>
                            <a14:foregroundMark x1="73222" y1="3163" x2="81333" y2="12959"/>
                            <a14:foregroundMark x1="81333" y1="12959" x2="81222" y2="52959"/>
                            <a14:foregroundMark x1="81222" y1="52959" x2="60333" y2="58163"/>
                            <a14:foregroundMark x1="60333" y1="58163" x2="43889" y2="40816"/>
                            <a14:foregroundMark x1="43889" y1="40816" x2="43778" y2="5408"/>
                            <a14:foregroundMark x1="28778" y1="1224" x2="28778" y2="1224"/>
                            <a14:foregroundMark x1="28778" y1="714" x2="28889" y2="1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9293" y="1699002"/>
                <a:ext cx="4370185" cy="47590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A5F85B-8F54-0AC9-2512-16B87B192F1A}"/>
                  </a:ext>
                </a:extLst>
              </p:cNvPr>
              <p:cNvSpPr txBox="1"/>
              <p:nvPr/>
            </p:nvSpPr>
            <p:spPr>
              <a:xfrm>
                <a:off x="3977886" y="2048275"/>
                <a:ext cx="31850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u="sng">
                    <a:solidFill>
                      <a:schemeClr val="bg2"/>
                    </a:solidFill>
                    <a:latin typeface="Aptos Display" panose="020B0004020202020204" pitchFamily="34" charset="0"/>
                  </a:rPr>
                  <a:t>Interpreted Needs:</a:t>
                </a:r>
              </a:p>
              <a:p>
                <a:endParaRPr lang="en-US">
                  <a:latin typeface="Aptos Display" panose="020B00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8B235A-11C8-62A4-7D51-89697FAF55D2}"/>
                </a:ext>
              </a:extLst>
            </p:cNvPr>
            <p:cNvSpPr txBox="1"/>
            <p:nvPr/>
          </p:nvSpPr>
          <p:spPr>
            <a:xfrm>
              <a:off x="4049230" y="2400844"/>
              <a:ext cx="2462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Thrust stand needs to withstand vacuum conditions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6F6012-FC6F-CA8A-DB87-BEB124AFDD91}"/>
                </a:ext>
              </a:extLst>
            </p:cNvPr>
            <p:cNvSpPr txBox="1"/>
            <p:nvPr/>
          </p:nvSpPr>
          <p:spPr>
            <a:xfrm>
              <a:off x="4039921" y="2876409"/>
              <a:ext cx="2462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Thrust stand should be able to be carried by one person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9EA4B9E-3256-776A-0B69-F556C9F0962F}"/>
                </a:ext>
              </a:extLst>
            </p:cNvPr>
            <p:cNvSpPr txBox="1"/>
            <p:nvPr/>
          </p:nvSpPr>
          <p:spPr>
            <a:xfrm>
              <a:off x="4053008" y="3341072"/>
              <a:ext cx="24620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The thrust stand needs to be easy to clean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C40E54-BE4B-30D7-80D0-DE91D27BEF27}"/>
                </a:ext>
              </a:extLst>
            </p:cNvPr>
            <p:cNvSpPr txBox="1"/>
            <p:nvPr/>
          </p:nvSpPr>
          <p:spPr>
            <a:xfrm>
              <a:off x="4007547" y="3816637"/>
              <a:ext cx="26529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Provide accurate measurements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2BD689-5EE3-554B-1307-E8A2ACB7F7ED}"/>
                </a:ext>
              </a:extLst>
            </p:cNvPr>
            <p:cNvSpPr txBox="1"/>
            <p:nvPr/>
          </p:nvSpPr>
          <p:spPr>
            <a:xfrm>
              <a:off x="4007547" y="4124727"/>
              <a:ext cx="2652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Thrust stand can be no bigger than 12” x 18” x 12”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97F446C-69AD-3653-2CAC-52211002661F}"/>
                </a:ext>
              </a:extLst>
            </p:cNvPr>
            <p:cNvSpPr txBox="1"/>
            <p:nvPr/>
          </p:nvSpPr>
          <p:spPr>
            <a:xfrm>
              <a:off x="3998523" y="4606374"/>
              <a:ext cx="2652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The stand/sensor needs to endure temps up to 1600C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AB16FD3-BFE2-2EB8-6ABC-A78C1F4D6B2F}"/>
                </a:ext>
              </a:extLst>
            </p:cNvPr>
            <p:cNvSpPr txBox="1"/>
            <p:nvPr/>
          </p:nvSpPr>
          <p:spPr>
            <a:xfrm>
              <a:off x="3991068" y="5044087"/>
              <a:ext cx="2652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latin typeface="Aptos Display" panose="020B0004020202020204" pitchFamily="34" charset="0"/>
                </a:rPr>
                <a:t>- The stand/sensor needs to endure a pressure of 1e-6 Torr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6062DE-22D0-753C-571C-76219C0FFFA0}"/>
              </a:ext>
            </a:extLst>
          </p:cNvPr>
          <p:cNvGrpSpPr/>
          <p:nvPr/>
        </p:nvGrpSpPr>
        <p:grpSpPr>
          <a:xfrm>
            <a:off x="252537" y="2706641"/>
            <a:ext cx="5591088" cy="3102751"/>
            <a:chOff x="803669" y="1714605"/>
            <a:chExt cx="7982523" cy="4392364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AC869E62-119F-CCA1-D85A-A2FE6ACD2C9C}"/>
                </a:ext>
              </a:extLst>
            </p:cNvPr>
            <p:cNvSpPr/>
            <p:nvPr/>
          </p:nvSpPr>
          <p:spPr>
            <a:xfrm>
              <a:off x="1493202" y="1714605"/>
              <a:ext cx="7292990" cy="188900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45" tIns="106681" rIns="199136" bIns="106681" numCol="1" spcCol="1270" anchor="t" anchorCtr="0">
              <a:noAutofit/>
            </a:bodyPr>
            <a:lstStyle/>
            <a:p>
              <a:pPr marL="0" lvl="1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2800" kern="12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794612-C90D-B5EC-F852-6048EA53E6CC}"/>
                </a:ext>
              </a:extLst>
            </p:cNvPr>
            <p:cNvSpPr/>
            <p:nvPr/>
          </p:nvSpPr>
          <p:spPr>
            <a:xfrm>
              <a:off x="803669" y="1714606"/>
              <a:ext cx="1888998" cy="1888998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/>
                    </a14:imgProps>
                  </a:ext>
                </a:extLst>
              </a:blip>
              <a:srcRect/>
              <a:stretch>
                <a:fillRect l="-4302" r="-15698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EFC14400-F7B8-74D4-1245-3812BB5A00F8}"/>
                </a:ext>
              </a:extLst>
            </p:cNvPr>
            <p:cNvSpPr/>
            <p:nvPr/>
          </p:nvSpPr>
          <p:spPr>
            <a:xfrm>
              <a:off x="1748167" y="4217970"/>
              <a:ext cx="7038023" cy="1888999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8871742"/>
                <a:satOff val="-63435"/>
                <a:lumOff val="4118"/>
                <a:alphaOff val="0"/>
              </a:schemeClr>
            </a:fillRef>
            <a:effectRef idx="1">
              <a:schemeClr val="accent2">
                <a:hueOff val="-8871742"/>
                <a:satOff val="-63435"/>
                <a:lumOff val="411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05245" tIns="106681" rIns="199136" bIns="1066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kern="1200">
                <a:cs typeface="Calibri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325C58D-D6B3-C3C7-71F2-D39F46C024D0}"/>
                </a:ext>
              </a:extLst>
            </p:cNvPr>
            <p:cNvSpPr/>
            <p:nvPr/>
          </p:nvSpPr>
          <p:spPr>
            <a:xfrm>
              <a:off x="830908" y="4167484"/>
              <a:ext cx="1888998" cy="1888998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0000"/>
                <a:hueOff val="-9634493"/>
                <a:satOff val="-30411"/>
                <a:lumOff val="-276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A99B83F-D83F-2E56-3F62-B7A58AA97145}"/>
                </a:ext>
              </a:extLst>
            </p:cNvPr>
            <p:cNvSpPr txBox="1"/>
            <p:nvPr/>
          </p:nvSpPr>
          <p:spPr>
            <a:xfrm>
              <a:off x="5267178" y="4815326"/>
              <a:ext cx="2938673" cy="117638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Elias Hasse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Tripp </a:t>
              </a:r>
              <a:r>
                <a:rPr lang="en-US" sz="1600" err="1">
                  <a:solidFill>
                    <a:schemeClr val="bg1"/>
                  </a:solidFill>
                  <a:latin typeface="Aptos Display" panose="020B0004020202020204" pitchFamily="34" charset="0"/>
                </a:rPr>
                <a:t>Lappalainen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Jacob Schmitt	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8434EB-C281-2963-9579-9981E5330665}"/>
                </a:ext>
              </a:extLst>
            </p:cNvPr>
            <p:cNvSpPr txBox="1"/>
            <p:nvPr/>
          </p:nvSpPr>
          <p:spPr>
            <a:xfrm>
              <a:off x="2776301" y="4815326"/>
              <a:ext cx="4095184" cy="82782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Dr. </a:t>
              </a:r>
              <a:r>
                <a:rPr lang="en-US" sz="1600" err="1">
                  <a:solidFill>
                    <a:schemeClr val="bg1"/>
                  </a:solidFill>
                  <a:latin typeface="Aptos Display" panose="020B0004020202020204" pitchFamily="34" charset="0"/>
                </a:rPr>
                <a:t>McConomy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Dr. Berger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08EA67-3962-DA64-4158-A20D998849CA}"/>
                </a:ext>
              </a:extLst>
            </p:cNvPr>
            <p:cNvSpPr txBox="1"/>
            <p:nvPr/>
          </p:nvSpPr>
          <p:spPr>
            <a:xfrm>
              <a:off x="2757573" y="2288513"/>
              <a:ext cx="3297957" cy="152494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Ebony Bland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Nicole Vaughn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600">
                  <a:solidFill>
                    <a:schemeClr val="bg1"/>
                  </a:solidFill>
                  <a:latin typeface="Aptos Display" panose="020B0004020202020204" pitchFamily="34" charset="0"/>
                </a:rPr>
                <a:t>Christopher Burnside</a:t>
              </a:r>
              <a:endParaRPr lang="en-US" sz="1600">
                <a:solidFill>
                  <a:schemeClr val="bg1"/>
                </a:solidFill>
                <a:latin typeface="Aptos Display" panose="020B0004020202020204" pitchFamily="34" charset="0"/>
                <a:cs typeface="Calibri"/>
              </a:endParaRPr>
            </a:p>
            <a:p>
              <a:endParaRPr lang="en-US" sz="1600">
                <a:latin typeface="Aptos Display" panose="020B0004020202020204" pitchFamily="34" charset="0"/>
                <a:cs typeface="Calibri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FDE3D4BE-3495-F6BC-7D69-81BC75CA2ACE}"/>
              </a:ext>
            </a:extLst>
          </p:cNvPr>
          <p:cNvSpPr txBox="1"/>
          <p:nvPr/>
        </p:nvSpPr>
        <p:spPr>
          <a:xfrm>
            <a:off x="424005" y="1587399"/>
            <a:ext cx="5225212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tx2"/>
                </a:solidFill>
                <a:cs typeface="Calibri"/>
              </a:rPr>
              <a:t>Pinning down who has STAKE in our project, and what they require of our final design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E0DFCA-437A-AC1C-94C8-1184B1E1FCFD}"/>
              </a:ext>
            </a:extLst>
          </p:cNvPr>
          <p:cNvSpPr txBox="1"/>
          <p:nvPr/>
        </p:nvSpPr>
        <p:spPr>
          <a:xfrm>
            <a:off x="1594701" y="2792361"/>
            <a:ext cx="1561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1200">
                <a:solidFill>
                  <a:schemeClr val="bg1"/>
                </a:solidFill>
              </a:rPr>
              <a:t>NASA-MSFC</a:t>
            </a:r>
            <a:endParaRPr lang="en-US" b="1" kern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1D873-BA20-2C21-29A2-ABB45C6BFB41}"/>
              </a:ext>
            </a:extLst>
          </p:cNvPr>
          <p:cNvSpPr txBox="1"/>
          <p:nvPr/>
        </p:nvSpPr>
        <p:spPr>
          <a:xfrm>
            <a:off x="1578622" y="4582166"/>
            <a:ext cx="3575366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>
                <a:solidFill>
                  <a:schemeClr val="bg1"/>
                </a:solidFill>
              </a:rPr>
              <a:t>FAMU-FSU College of Engineering</a:t>
            </a:r>
            <a:endParaRPr lang="en-US" b="1" kern="1200">
              <a:solidFill>
                <a:schemeClr val="bg1"/>
              </a:solidFill>
              <a:cs typeface="Calibri"/>
            </a:endParaRP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b="1" kern="12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719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5FE28-E183-918C-7EC8-2E50E566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18CF00-765E-F90B-AE7A-0CA9410F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VDR 1 - Summary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85EA55-3555-778E-BD0E-671131740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Edward Zapert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DE3D4BE-3495-F6BC-7D69-81BC75CA2ACE}"/>
              </a:ext>
            </a:extLst>
          </p:cNvPr>
          <p:cNvSpPr txBox="1"/>
          <p:nvPr/>
        </p:nvSpPr>
        <p:spPr>
          <a:xfrm>
            <a:off x="465854" y="1637896"/>
            <a:ext cx="5225212" cy="7150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chemeClr val="tx2"/>
                </a:solidFill>
                <a:cs typeface="Calibri"/>
              </a:rPr>
              <a:t>Interpreting the needs into FUNCTIONS that lay the groundwork for our final design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6" name="Picture 5" descr="A diagram of a life cycle&#10;&#10;Description automatically generated">
            <a:extLst>
              <a:ext uri="{FF2B5EF4-FFF2-40B4-BE49-F238E27FC236}">
                <a16:creationId xmlns:a16="http://schemas.microsoft.com/office/drawing/2014/main" id="{7B03E2D1-5255-3342-9789-206090979C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27" t="528" r="545"/>
          <a:stretch/>
        </p:blipFill>
        <p:spPr>
          <a:xfrm>
            <a:off x="7077224" y="335821"/>
            <a:ext cx="3425867" cy="3197174"/>
          </a:xfrm>
          <a:prstGeom prst="rect">
            <a:avLst/>
          </a:prstGeom>
        </p:spPr>
      </p:pic>
      <p:pic>
        <p:nvPicPr>
          <p:cNvPr id="8" name="Picture 7" descr="A diagram of a diagram&#10;&#10;Description automatically generated">
            <a:extLst>
              <a:ext uri="{FF2B5EF4-FFF2-40B4-BE49-F238E27FC236}">
                <a16:creationId xmlns:a16="http://schemas.microsoft.com/office/drawing/2014/main" id="{69D148A7-6CE9-8303-59BD-3D3016339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38" t="1185" r="546" b="1151"/>
          <a:stretch/>
        </p:blipFill>
        <p:spPr>
          <a:xfrm>
            <a:off x="69316" y="2701373"/>
            <a:ext cx="5079333" cy="3528045"/>
          </a:xfrm>
          <a:prstGeom prst="rect">
            <a:avLst/>
          </a:prstGeom>
        </p:spPr>
      </p:pic>
      <p:pic>
        <p:nvPicPr>
          <p:cNvPr id="10" name="Picture 9" descr="A diagram of a flowchart&#10;&#10;Description automatically generated">
            <a:extLst>
              <a:ext uri="{FF2B5EF4-FFF2-40B4-BE49-F238E27FC236}">
                <a16:creationId xmlns:a16="http://schemas.microsoft.com/office/drawing/2014/main" id="{D7EA4471-B45A-96ED-19A7-1A9F3C5AB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6" t="3115" r="335" b="3279"/>
          <a:stretch/>
        </p:blipFill>
        <p:spPr>
          <a:xfrm>
            <a:off x="5691066" y="3298187"/>
            <a:ext cx="3149229" cy="310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7471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43a0ef-a686-4d49-bf5c-13768b24faad">
      <Terms xmlns="http://schemas.microsoft.com/office/infopath/2007/PartnerControls"/>
    </lcf76f155ced4ddcb4097134ff3c332f>
    <TaxCatchAll xmlns="b7605b01-036a-4300-9e79-f6a07b7ca62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65CF288CEE14F8D42498C467F000E" ma:contentTypeVersion="12" ma:contentTypeDescription="Create a new document." ma:contentTypeScope="" ma:versionID="2ad21d7f1aa71a0a067d247ad8a85db3">
  <xsd:schema xmlns:xsd="http://www.w3.org/2001/XMLSchema" xmlns:xs="http://www.w3.org/2001/XMLSchema" xmlns:p="http://schemas.microsoft.com/office/2006/metadata/properties" xmlns:ns2="3643a0ef-a686-4d49-bf5c-13768b24faad" xmlns:ns3="b7605b01-036a-4300-9e79-f6a07b7ca62f" targetNamespace="http://schemas.microsoft.com/office/2006/metadata/properties" ma:root="true" ma:fieldsID="98d85d897194ed09bc0400e553666e3a" ns2:_="" ns3:_="">
    <xsd:import namespace="3643a0ef-a686-4d49-bf5c-13768b24faad"/>
    <xsd:import namespace="b7605b01-036a-4300-9e79-f6a07b7ca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3a0ef-a686-4d49-bf5c-13768b24f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05b01-036a-4300-9e79-f6a07b7ca6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4a03ec-0f7c-40e4-8b28-73f7ed4843dd}" ma:internalName="TaxCatchAll" ma:showField="CatchAllData" ma:web="b7605b01-036a-4300-9e79-f6a07b7ca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374AB7-21F9-4A39-BCB5-BA5686D810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221CDB-3FBD-4418-A13B-A5B3240EFFAF}">
  <ds:schemaRefs>
    <ds:schemaRef ds:uri="http://www.w3.org/XML/1998/namespace"/>
    <ds:schemaRef ds:uri="http://schemas.microsoft.com/office/2006/metadata/properties"/>
    <ds:schemaRef ds:uri="http://purl.org/dc/dcmitype/"/>
    <ds:schemaRef ds:uri="3643a0ef-a686-4d49-bf5c-13768b24faa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7605b01-036a-4300-9e79-f6a07b7ca62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3970CD4-2BCA-4956-82E0-598A79F9E7F7}">
  <ds:schemaRefs>
    <ds:schemaRef ds:uri="3643a0ef-a686-4d49-bf5c-13768b24faad"/>
    <ds:schemaRef ds:uri="b7605b01-036a-4300-9e79-f6a07b7ca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0</TotalTime>
  <Words>2337</Words>
  <Application>Microsoft Office PowerPoint</Application>
  <PresentationFormat>Widescreen</PresentationFormat>
  <Paragraphs>910</Paragraphs>
  <Slides>58</Slides>
  <Notes>44</Notes>
  <HiddenSlides>19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Aptos Display</vt:lpstr>
      <vt:lpstr>Aptos Narrow</vt:lpstr>
      <vt:lpstr>Arial</vt:lpstr>
      <vt:lpstr>Arial Black</vt:lpstr>
      <vt:lpstr>Calibri</vt:lpstr>
      <vt:lpstr>Cambria Math</vt:lpstr>
      <vt:lpstr>Google Sans</vt:lpstr>
      <vt:lpstr>Segoe UI Variable Display Semib</vt:lpstr>
      <vt:lpstr>Times New Roman</vt:lpstr>
      <vt:lpstr>Wingdings</vt:lpstr>
      <vt:lpstr>Orange with Logo</vt:lpstr>
      <vt:lpstr>Garnet with Logo</vt:lpstr>
      <vt:lpstr>Green Propellant Thrust Stand</vt:lpstr>
      <vt:lpstr>Team Sponsors &amp; Advisors</vt:lpstr>
      <vt:lpstr>Team Introductions</vt:lpstr>
      <vt:lpstr>Objective</vt:lpstr>
      <vt:lpstr>Project Brief</vt:lpstr>
      <vt:lpstr>Project Background</vt:lpstr>
      <vt:lpstr>Project Background</vt:lpstr>
      <vt:lpstr>VDR 1 - Summary</vt:lpstr>
      <vt:lpstr>VDR 1 -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Functions for Morphological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Fidelity Selection</vt:lpstr>
      <vt:lpstr>Concept #1</vt:lpstr>
      <vt:lpstr>Concept #2</vt:lpstr>
      <vt:lpstr>Concept #3</vt:lpstr>
      <vt:lpstr>House of Quality</vt:lpstr>
      <vt:lpstr>Pugh Chart #1</vt:lpstr>
      <vt:lpstr>PowerPoint Presentation</vt:lpstr>
      <vt:lpstr>Final Selection</vt:lpstr>
      <vt:lpstr>Final Selection Evolution</vt:lpstr>
      <vt:lpstr>Future Work</vt:lpstr>
      <vt:lpstr>Quick Recap</vt:lpstr>
      <vt:lpstr>References</vt:lpstr>
      <vt:lpstr>Quick Recap</vt:lpstr>
      <vt:lpstr>Key Goals</vt:lpstr>
      <vt:lpstr>Back Up Slides</vt:lpstr>
      <vt:lpstr>Slide Headline</vt:lpstr>
      <vt:lpstr>Font Check</vt:lpstr>
      <vt:lpstr>Assumptions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  <vt:lpstr>Orange/Garnet</vt:lpstr>
      <vt:lpstr>Garnet/Orange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Propellant Thrust Stand</dc:title>
  <dc:creator>Shayne McConomy</dc:creator>
  <cp:lastModifiedBy>Nicholas Jensen</cp:lastModifiedBy>
  <cp:revision>1</cp:revision>
  <cp:lastPrinted>2024-10-15T15:22:43Z</cp:lastPrinted>
  <dcterms:created xsi:type="dcterms:W3CDTF">2024-09-24T19:25:48Z</dcterms:created>
  <dcterms:modified xsi:type="dcterms:W3CDTF">2025-01-20T22:54:03Z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0x010100D9865CF288CEE14F8D42498C467F000E</vt:lpwstr>
  </property>
  <property fmtid="{D5CDD505-2E9C-101B-9397-08002B2CF9AE}" pid="3" name="MediaServiceImageTags">
    <vt:lpwstr/>
  </property>
</Properties>
</file>